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7"/>
  </p:notesMasterIdLst>
  <p:sldIdLst>
    <p:sldId id="265" r:id="rId5"/>
    <p:sldId id="2147480011" r:id="rId6"/>
    <p:sldId id="2147479981" r:id="rId7"/>
    <p:sldId id="2147479982" r:id="rId8"/>
    <p:sldId id="2147480086" r:id="rId9"/>
    <p:sldId id="2147480090" r:id="rId10"/>
    <p:sldId id="2147480055" r:id="rId11"/>
    <p:sldId id="2147480042" r:id="rId12"/>
    <p:sldId id="2147479988" r:id="rId13"/>
    <p:sldId id="2147480041" r:id="rId14"/>
    <p:sldId id="2147480080" r:id="rId15"/>
    <p:sldId id="2147480056" r:id="rId16"/>
    <p:sldId id="2147480059" r:id="rId17"/>
    <p:sldId id="2147480061" r:id="rId18"/>
    <p:sldId id="2147480062" r:id="rId19"/>
    <p:sldId id="2147480084" r:id="rId20"/>
    <p:sldId id="2147480057" r:id="rId21"/>
    <p:sldId id="2147480047" r:id="rId22"/>
    <p:sldId id="2147480054" r:id="rId23"/>
    <p:sldId id="2147480058" r:id="rId24"/>
    <p:sldId id="2147480046" r:id="rId25"/>
    <p:sldId id="2147480048" r:id="rId26"/>
    <p:sldId id="2147480063" r:id="rId27"/>
    <p:sldId id="2147480075" r:id="rId28"/>
    <p:sldId id="2147480069" r:id="rId29"/>
    <p:sldId id="2147480082" r:id="rId30"/>
    <p:sldId id="2147480070" r:id="rId31"/>
    <p:sldId id="2147480065" r:id="rId32"/>
    <p:sldId id="2147480051" r:id="rId33"/>
    <p:sldId id="2147480077" r:id="rId34"/>
    <p:sldId id="2147480073" r:id="rId35"/>
    <p:sldId id="2147480083" r:id="rId36"/>
    <p:sldId id="2147480091" r:id="rId37"/>
    <p:sldId id="2147480100" r:id="rId38"/>
    <p:sldId id="2147480103" r:id="rId39"/>
    <p:sldId id="2147480099" r:id="rId40"/>
    <p:sldId id="2147480095" r:id="rId41"/>
    <p:sldId id="2147480096" r:id="rId42"/>
    <p:sldId id="2147480097" r:id="rId43"/>
    <p:sldId id="2147480098" r:id="rId44"/>
    <p:sldId id="2147480092" r:id="rId45"/>
    <p:sldId id="2147480105" r:id="rId46"/>
    <p:sldId id="2147480106" r:id="rId47"/>
    <p:sldId id="2147480104" r:id="rId48"/>
    <p:sldId id="2147480066" r:id="rId49"/>
    <p:sldId id="2147480087" r:id="rId50"/>
    <p:sldId id="2147480088" r:id="rId51"/>
    <p:sldId id="2147480089" r:id="rId52"/>
    <p:sldId id="2147480064" r:id="rId53"/>
    <p:sldId id="2147480093" r:id="rId54"/>
    <p:sldId id="2147480094" r:id="rId55"/>
    <p:sldId id="2050094691" r:id="rId5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B39233-263C-02A7-B274-5CF01C5713E6}" name="Morelli, Francesco" initials="FM" userId="S::f.morelli@accenture.com::d17d4df8-df11-4264-85c9-1126b8a83bf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B17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4A466B-768D-446D-9078-88588A8A2068}" v="4" dt="2026-03-25T08:34:28.9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elli, Francesco" userId="d17d4df8-df11-4264-85c9-1126b8a83bf7" providerId="ADAL" clId="{B1506E52-E69D-4AD8-AC87-EF34E6F9DB81}"/>
    <pc:docChg chg="undo redo custSel addSld delSld modSld sldOrd">
      <pc:chgData name="Morelli, Francesco" userId="d17d4df8-df11-4264-85c9-1126b8a83bf7" providerId="ADAL" clId="{B1506E52-E69D-4AD8-AC87-EF34E6F9DB81}" dt="2026-03-25T08:53:26.495" v="14032" actId="478"/>
      <pc:docMkLst>
        <pc:docMk/>
      </pc:docMkLst>
      <pc:sldChg chg="modSp mod">
        <pc:chgData name="Morelli, Francesco" userId="d17d4df8-df11-4264-85c9-1126b8a83bf7" providerId="ADAL" clId="{B1506E52-E69D-4AD8-AC87-EF34E6F9DB81}" dt="2026-03-13T13:43:58.508" v="7983" actId="20577"/>
        <pc:sldMkLst>
          <pc:docMk/>
          <pc:sldMk cId="2151643343" sldId="265"/>
        </pc:sldMkLst>
        <pc:spChg chg="mod">
          <ac:chgData name="Morelli, Francesco" userId="d17d4df8-df11-4264-85c9-1126b8a83bf7" providerId="ADAL" clId="{B1506E52-E69D-4AD8-AC87-EF34E6F9DB81}" dt="2026-03-13T13:43:58.508" v="7983" actId="20577"/>
          <ac:spMkLst>
            <pc:docMk/>
            <pc:sldMk cId="2151643343" sldId="265"/>
            <ac:spMk id="5" creationId="{AE916365-976D-5141-930A-107C4B6787B5}"/>
          </ac:spMkLst>
        </pc:spChg>
      </pc:sldChg>
      <pc:sldChg chg="addSp delSp modSp mod">
        <pc:chgData name="Morelli, Francesco" userId="d17d4df8-df11-4264-85c9-1126b8a83bf7" providerId="ADAL" clId="{B1506E52-E69D-4AD8-AC87-EF34E6F9DB81}" dt="2026-03-04T08:56:41.857" v="7087" actId="20577"/>
        <pc:sldMkLst>
          <pc:docMk/>
          <pc:sldMk cId="3190938196" sldId="2147479981"/>
        </pc:sldMkLst>
        <pc:spChg chg="mod">
          <ac:chgData name="Morelli, Francesco" userId="d17d4df8-df11-4264-85c9-1126b8a83bf7" providerId="ADAL" clId="{B1506E52-E69D-4AD8-AC87-EF34E6F9DB81}" dt="2026-03-04T08:46:55.251" v="7083" actId="20577"/>
          <ac:spMkLst>
            <pc:docMk/>
            <pc:sldMk cId="3190938196" sldId="2147479981"/>
            <ac:spMk id="14" creationId="{5E844262-6387-BF14-8328-4C1F68E09AE3}"/>
          </ac:spMkLst>
        </pc:spChg>
        <pc:spChg chg="mod">
          <ac:chgData name="Morelli, Francesco" userId="d17d4df8-df11-4264-85c9-1126b8a83bf7" providerId="ADAL" clId="{B1506E52-E69D-4AD8-AC87-EF34E6F9DB81}" dt="2026-03-04T08:56:41.857" v="7087" actId="20577"/>
          <ac:spMkLst>
            <pc:docMk/>
            <pc:sldMk cId="3190938196" sldId="2147479981"/>
            <ac:spMk id="103" creationId="{19B75AA0-7C02-B13E-1B37-8C1C9CE4F193}"/>
          </ac:spMkLst>
        </pc:spChg>
      </pc:sldChg>
      <pc:sldChg chg="addSp delSp modSp mod">
        <pc:chgData name="Morelli, Francesco" userId="d17d4df8-df11-4264-85c9-1126b8a83bf7" providerId="ADAL" clId="{B1506E52-E69D-4AD8-AC87-EF34E6F9DB81}" dt="2026-03-25T08:32:41.098" v="13984" actId="478"/>
        <pc:sldMkLst>
          <pc:docMk/>
          <pc:sldMk cId="1218593066" sldId="2147479982"/>
        </pc:sldMkLst>
        <pc:spChg chg="del">
          <ac:chgData name="Morelli, Francesco" userId="d17d4df8-df11-4264-85c9-1126b8a83bf7" providerId="ADAL" clId="{B1506E52-E69D-4AD8-AC87-EF34E6F9DB81}" dt="2026-03-25T08:32:38.854" v="13983" actId="478"/>
          <ac:spMkLst>
            <pc:docMk/>
            <pc:sldMk cId="1218593066" sldId="2147479982"/>
            <ac:spMk id="16" creationId="{936218FF-E03F-A6B6-F853-2423B0D73372}"/>
          </ac:spMkLst>
        </pc:spChg>
        <pc:spChg chg="mod">
          <ac:chgData name="Morelli, Francesco" userId="d17d4df8-df11-4264-85c9-1126b8a83bf7" providerId="ADAL" clId="{B1506E52-E69D-4AD8-AC87-EF34E6F9DB81}" dt="2026-03-16T11:26:32.542" v="12668" actId="20577"/>
          <ac:spMkLst>
            <pc:docMk/>
            <pc:sldMk cId="1218593066" sldId="2147479982"/>
            <ac:spMk id="17" creationId="{7520B800-EB8D-6D00-9863-128E9B5A3F2B}"/>
          </ac:spMkLst>
        </pc:spChg>
        <pc:spChg chg="mod">
          <ac:chgData name="Morelli, Francesco" userId="d17d4df8-df11-4264-85c9-1126b8a83bf7" providerId="ADAL" clId="{B1506E52-E69D-4AD8-AC87-EF34E6F9DB81}" dt="2026-03-04T08:57:55.256" v="7122" actId="20577"/>
          <ac:spMkLst>
            <pc:docMk/>
            <pc:sldMk cId="1218593066" sldId="2147479982"/>
            <ac:spMk id="22" creationId="{3FC47E35-F3A9-1FDE-1D2A-B625332952D1}"/>
          </ac:spMkLst>
        </pc:spChg>
        <pc:spChg chg="mod">
          <ac:chgData name="Morelli, Francesco" userId="d17d4df8-df11-4264-85c9-1126b8a83bf7" providerId="ADAL" clId="{B1506E52-E69D-4AD8-AC87-EF34E6F9DB81}" dt="2026-03-04T13:24:19.867" v="7462" actId="20577"/>
          <ac:spMkLst>
            <pc:docMk/>
            <pc:sldMk cId="1218593066" sldId="2147479982"/>
            <ac:spMk id="113" creationId="{B944AA04-04B8-CCDA-0DEE-A89BCEC97B74}"/>
          </ac:spMkLst>
        </pc:spChg>
        <pc:picChg chg="add mod">
          <ac:chgData name="Morelli, Francesco" userId="d17d4df8-df11-4264-85c9-1126b8a83bf7" providerId="ADAL" clId="{B1506E52-E69D-4AD8-AC87-EF34E6F9DB81}" dt="2026-03-05T16:44:51.771" v="7966" actId="14100"/>
          <ac:picMkLst>
            <pc:docMk/>
            <pc:sldMk cId="1218593066" sldId="2147479982"/>
            <ac:picMk id="2" creationId="{3340B718-63BF-F3C3-BB2B-6580E19E9A92}"/>
          </ac:picMkLst>
        </pc:picChg>
        <pc:picChg chg="del">
          <ac:chgData name="Morelli, Francesco" userId="d17d4df8-df11-4264-85c9-1126b8a83bf7" providerId="ADAL" clId="{B1506E52-E69D-4AD8-AC87-EF34E6F9DB81}" dt="2026-03-25T08:32:41.098" v="13984" actId="478"/>
          <ac:picMkLst>
            <pc:docMk/>
            <pc:sldMk cId="1218593066" sldId="2147479982"/>
            <ac:picMk id="18" creationId="{67788FCE-C855-7641-11B8-514E6AF2893F}"/>
          </ac:picMkLst>
        </pc:picChg>
      </pc:sldChg>
      <pc:sldChg chg="delSp modSp mod">
        <pc:chgData name="Morelli, Francesco" userId="d17d4df8-df11-4264-85c9-1126b8a83bf7" providerId="ADAL" clId="{B1506E52-E69D-4AD8-AC87-EF34E6F9DB81}" dt="2026-03-25T08:33:03.182" v="13989" actId="478"/>
        <pc:sldMkLst>
          <pc:docMk/>
          <pc:sldMk cId="1526776258" sldId="2147479988"/>
        </pc:sldMkLst>
        <pc:spChg chg="del">
          <ac:chgData name="Morelli, Francesco" userId="d17d4df8-df11-4264-85c9-1126b8a83bf7" providerId="ADAL" clId="{B1506E52-E69D-4AD8-AC87-EF34E6F9DB81}" dt="2026-03-25T08:33:03.182" v="13989" actId="478"/>
          <ac:spMkLst>
            <pc:docMk/>
            <pc:sldMk cId="1526776258" sldId="2147479988"/>
            <ac:spMk id="9" creationId="{92A304F7-09CB-7BB1-3403-2B41C936A2EC}"/>
          </ac:spMkLst>
        </pc:spChg>
        <pc:spChg chg="mod">
          <ac:chgData name="Morelli, Francesco" userId="d17d4df8-df11-4264-85c9-1126b8a83bf7" providerId="ADAL" clId="{B1506E52-E69D-4AD8-AC87-EF34E6F9DB81}" dt="2026-03-17T14:43:42.057" v="12906" actId="20577"/>
          <ac:spMkLst>
            <pc:docMk/>
            <pc:sldMk cId="1526776258" sldId="2147479988"/>
            <ac:spMk id="113" creationId="{B11ADF25-43BE-78D1-C7E2-74CADCE4B5EA}"/>
          </ac:spMkLst>
        </pc:spChg>
        <pc:spChg chg="mod">
          <ac:chgData name="Morelli, Francesco" userId="d17d4df8-df11-4264-85c9-1126b8a83bf7" providerId="ADAL" clId="{B1506E52-E69D-4AD8-AC87-EF34E6F9DB81}" dt="2026-03-13T13:48:27.186" v="8061" actId="20577"/>
          <ac:spMkLst>
            <pc:docMk/>
            <pc:sldMk cId="1526776258" sldId="2147479988"/>
            <ac:spMk id="130" creationId="{57F19C4F-0D0F-5935-E20A-FCA5556CEA1F}"/>
          </ac:spMkLst>
        </pc:spChg>
        <pc:picChg chg="del">
          <ac:chgData name="Morelli, Francesco" userId="d17d4df8-df11-4264-85c9-1126b8a83bf7" providerId="ADAL" clId="{B1506E52-E69D-4AD8-AC87-EF34E6F9DB81}" dt="2026-03-25T08:33:03.182" v="13989" actId="478"/>
          <ac:picMkLst>
            <pc:docMk/>
            <pc:sldMk cId="1526776258" sldId="2147479988"/>
            <ac:picMk id="12" creationId="{18203BD0-B08B-64F7-FB4C-AEC96924B221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3:06.946" v="13990" actId="478"/>
        <pc:sldMkLst>
          <pc:docMk/>
          <pc:sldMk cId="3470662705" sldId="2147480041"/>
        </pc:sldMkLst>
        <pc:spChg chg="mod">
          <ac:chgData name="Morelli, Francesco" userId="d17d4df8-df11-4264-85c9-1126b8a83bf7" providerId="ADAL" clId="{B1506E52-E69D-4AD8-AC87-EF34E6F9DB81}" dt="2026-03-13T13:50:26.167" v="8101" actId="20577"/>
          <ac:spMkLst>
            <pc:docMk/>
            <pc:sldMk cId="3470662705" sldId="2147480041"/>
            <ac:spMk id="7" creationId="{09010726-C94A-0CBC-72DF-AA6BB7C8BB7B}"/>
          </ac:spMkLst>
        </pc:spChg>
        <pc:spChg chg="del">
          <ac:chgData name="Morelli, Francesco" userId="d17d4df8-df11-4264-85c9-1126b8a83bf7" providerId="ADAL" clId="{B1506E52-E69D-4AD8-AC87-EF34E6F9DB81}" dt="2026-03-25T08:33:06.946" v="13990" actId="478"/>
          <ac:spMkLst>
            <pc:docMk/>
            <pc:sldMk cId="3470662705" sldId="2147480041"/>
            <ac:spMk id="9" creationId="{AEFD2337-9F0F-3B01-69F2-7A1845CA1372}"/>
          </ac:spMkLst>
        </pc:spChg>
        <pc:spChg chg="mod">
          <ac:chgData name="Morelli, Francesco" userId="d17d4df8-df11-4264-85c9-1126b8a83bf7" providerId="ADAL" clId="{B1506E52-E69D-4AD8-AC87-EF34E6F9DB81}" dt="2026-03-13T13:49:44.245" v="8088" actId="20577"/>
          <ac:spMkLst>
            <pc:docMk/>
            <pc:sldMk cId="3470662705" sldId="2147480041"/>
            <ac:spMk id="103" creationId="{64AD1D23-8275-97D6-0000-FC908C34C4C6}"/>
          </ac:spMkLst>
        </pc:spChg>
        <pc:spChg chg="mod">
          <ac:chgData name="Morelli, Francesco" userId="d17d4df8-df11-4264-85c9-1126b8a83bf7" providerId="ADAL" clId="{B1506E52-E69D-4AD8-AC87-EF34E6F9DB81}" dt="2026-03-13T13:52:34.593" v="8370" actId="20577"/>
          <ac:spMkLst>
            <pc:docMk/>
            <pc:sldMk cId="3470662705" sldId="2147480041"/>
            <ac:spMk id="113" creationId="{CE1F3E75-73E8-8BEC-01E3-D995A82FDE17}"/>
          </ac:spMkLst>
        </pc:spChg>
        <pc:spChg chg="mod">
          <ac:chgData name="Morelli, Francesco" userId="d17d4df8-df11-4264-85c9-1126b8a83bf7" providerId="ADAL" clId="{B1506E52-E69D-4AD8-AC87-EF34E6F9DB81}" dt="2026-03-13T13:50:04.394" v="8090" actId="108"/>
          <ac:spMkLst>
            <pc:docMk/>
            <pc:sldMk cId="3470662705" sldId="2147480041"/>
            <ac:spMk id="130" creationId="{BFAD6324-3761-8C67-0045-2EE9CA805C5D}"/>
          </ac:spMkLst>
        </pc:spChg>
        <pc:picChg chg="add mod">
          <ac:chgData name="Morelli, Francesco" userId="d17d4df8-df11-4264-85c9-1126b8a83bf7" providerId="ADAL" clId="{B1506E52-E69D-4AD8-AC87-EF34E6F9DB81}" dt="2026-03-17T08:27:28.687" v="12703" actId="1037"/>
          <ac:picMkLst>
            <pc:docMk/>
            <pc:sldMk cId="3470662705" sldId="2147480041"/>
            <ac:picMk id="10" creationId="{77C04C0F-2038-7A6F-3CAB-1D53B86FD16D}"/>
          </ac:picMkLst>
        </pc:picChg>
        <pc:picChg chg="del">
          <ac:chgData name="Morelli, Francesco" userId="d17d4df8-df11-4264-85c9-1126b8a83bf7" providerId="ADAL" clId="{B1506E52-E69D-4AD8-AC87-EF34E6F9DB81}" dt="2026-03-25T08:33:06.946" v="13990" actId="478"/>
          <ac:picMkLst>
            <pc:docMk/>
            <pc:sldMk cId="3470662705" sldId="2147480041"/>
            <ac:picMk id="12" creationId="{AD66C343-4612-63A0-5437-B159BDB8A9A7}"/>
          </ac:picMkLst>
        </pc:picChg>
      </pc:sldChg>
      <pc:sldChg chg="delSp modSp mod">
        <pc:chgData name="Morelli, Francesco" userId="d17d4df8-df11-4264-85c9-1126b8a83bf7" providerId="ADAL" clId="{B1506E52-E69D-4AD8-AC87-EF34E6F9DB81}" dt="2026-03-25T08:32:57.573" v="13988" actId="478"/>
        <pc:sldMkLst>
          <pc:docMk/>
          <pc:sldMk cId="924336390" sldId="2147480042"/>
        </pc:sldMkLst>
        <pc:spChg chg="del">
          <ac:chgData name="Morelli, Francesco" userId="d17d4df8-df11-4264-85c9-1126b8a83bf7" providerId="ADAL" clId="{B1506E52-E69D-4AD8-AC87-EF34E6F9DB81}" dt="2026-03-25T08:32:54.910" v="13987" actId="478"/>
          <ac:spMkLst>
            <pc:docMk/>
            <pc:sldMk cId="924336390" sldId="2147480042"/>
            <ac:spMk id="9" creationId="{A0D2D32F-8342-C713-10A7-4198DFE3547E}"/>
          </ac:spMkLst>
        </pc:spChg>
        <pc:spChg chg="mod">
          <ac:chgData name="Morelli, Francesco" userId="d17d4df8-df11-4264-85c9-1126b8a83bf7" providerId="ADAL" clId="{B1506E52-E69D-4AD8-AC87-EF34E6F9DB81}" dt="2026-03-13T13:47:53.635" v="8053" actId="20577"/>
          <ac:spMkLst>
            <pc:docMk/>
            <pc:sldMk cId="924336390" sldId="2147480042"/>
            <ac:spMk id="113" creationId="{C7BD864E-CEE4-C8C5-92D0-1F4687D6E7B1}"/>
          </ac:spMkLst>
        </pc:spChg>
        <pc:spChg chg="mod">
          <ac:chgData name="Morelli, Francesco" userId="d17d4df8-df11-4264-85c9-1126b8a83bf7" providerId="ADAL" clId="{B1506E52-E69D-4AD8-AC87-EF34E6F9DB81}" dt="2026-03-13T13:47:26.875" v="8047" actId="108"/>
          <ac:spMkLst>
            <pc:docMk/>
            <pc:sldMk cId="924336390" sldId="2147480042"/>
            <ac:spMk id="130" creationId="{821DE509-7675-79E8-431F-B829DF44AD5D}"/>
          </ac:spMkLst>
        </pc:spChg>
        <pc:picChg chg="del">
          <ac:chgData name="Morelli, Francesco" userId="d17d4df8-df11-4264-85c9-1126b8a83bf7" providerId="ADAL" clId="{B1506E52-E69D-4AD8-AC87-EF34E6F9DB81}" dt="2026-03-25T08:32:57.573" v="13988" actId="478"/>
          <ac:picMkLst>
            <pc:docMk/>
            <pc:sldMk cId="924336390" sldId="2147480042"/>
            <ac:picMk id="12" creationId="{0231AD49-553F-8288-D819-8F3ED2FCF23B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3:50.043" v="14002" actId="478"/>
        <pc:sldMkLst>
          <pc:docMk/>
          <pc:sldMk cId="1244605279" sldId="2147480046"/>
        </pc:sldMkLst>
        <pc:spChg chg="add mod">
          <ac:chgData name="Morelli, Francesco" userId="d17d4df8-df11-4264-85c9-1126b8a83bf7" providerId="ADAL" clId="{B1506E52-E69D-4AD8-AC87-EF34E6F9DB81}" dt="2026-03-13T14:33:57.365" v="9432"/>
          <ac:spMkLst>
            <pc:docMk/>
            <pc:sldMk cId="1244605279" sldId="2147480046"/>
            <ac:spMk id="3" creationId="{375CDB9F-A14F-13FF-3EFB-8140DF67D84E}"/>
          </ac:spMkLst>
        </pc:spChg>
        <pc:spChg chg="del">
          <ac:chgData name="Morelli, Francesco" userId="d17d4df8-df11-4264-85c9-1126b8a83bf7" providerId="ADAL" clId="{B1506E52-E69D-4AD8-AC87-EF34E6F9DB81}" dt="2026-03-25T08:33:50.043" v="14002" actId="478"/>
          <ac:spMkLst>
            <pc:docMk/>
            <pc:sldMk cId="1244605279" sldId="2147480046"/>
            <ac:spMk id="9" creationId="{85296F22-5CC3-B6B4-4F7B-0076CAE2FDCF}"/>
          </ac:spMkLst>
        </pc:spChg>
        <pc:spChg chg="mod">
          <ac:chgData name="Morelli, Francesco" userId="d17d4df8-df11-4264-85c9-1126b8a83bf7" providerId="ADAL" clId="{B1506E52-E69D-4AD8-AC87-EF34E6F9DB81}" dt="2026-03-13T14:44:39.124" v="9915" actId="20577"/>
          <ac:spMkLst>
            <pc:docMk/>
            <pc:sldMk cId="1244605279" sldId="2147480046"/>
            <ac:spMk id="113" creationId="{AF420F0F-48C3-CE51-260B-E2D40B6254B2}"/>
          </ac:spMkLst>
        </pc:spChg>
        <pc:picChg chg="del">
          <ac:chgData name="Morelli, Francesco" userId="d17d4df8-df11-4264-85c9-1126b8a83bf7" providerId="ADAL" clId="{B1506E52-E69D-4AD8-AC87-EF34E6F9DB81}" dt="2026-03-25T08:33:50.043" v="14002" actId="478"/>
          <ac:picMkLst>
            <pc:docMk/>
            <pc:sldMk cId="1244605279" sldId="2147480046"/>
            <ac:picMk id="14" creationId="{3772C8C5-A63D-7A3F-D518-04B491C2C7C7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3:41.479" v="14000" actId="478"/>
        <pc:sldMkLst>
          <pc:docMk/>
          <pc:sldMk cId="2347387221" sldId="2147480047"/>
        </pc:sldMkLst>
        <pc:spChg chg="add mod">
          <ac:chgData name="Morelli, Francesco" userId="d17d4df8-df11-4264-85c9-1126b8a83bf7" providerId="ADAL" clId="{B1506E52-E69D-4AD8-AC87-EF34E6F9DB81}" dt="2026-03-13T14:15:20.050" v="9164" actId="207"/>
          <ac:spMkLst>
            <pc:docMk/>
            <pc:sldMk cId="2347387221" sldId="2147480047"/>
            <ac:spMk id="3" creationId="{FFA027B8-5B6C-04F5-EAE9-BC855365A021}"/>
          </ac:spMkLst>
        </pc:spChg>
        <pc:spChg chg="del">
          <ac:chgData name="Morelli, Francesco" userId="d17d4df8-df11-4264-85c9-1126b8a83bf7" providerId="ADAL" clId="{B1506E52-E69D-4AD8-AC87-EF34E6F9DB81}" dt="2026-03-25T08:33:41.479" v="14000" actId="478"/>
          <ac:spMkLst>
            <pc:docMk/>
            <pc:sldMk cId="2347387221" sldId="2147480047"/>
            <ac:spMk id="9" creationId="{1EC3330B-18A1-9B50-8D1B-EB47B8BDCB08}"/>
          </ac:spMkLst>
        </pc:spChg>
        <pc:spChg chg="mod">
          <ac:chgData name="Morelli, Francesco" userId="d17d4df8-df11-4264-85c9-1126b8a83bf7" providerId="ADAL" clId="{B1506E52-E69D-4AD8-AC87-EF34E6F9DB81}" dt="2026-03-13T14:19:18.148" v="9281" actId="20577"/>
          <ac:spMkLst>
            <pc:docMk/>
            <pc:sldMk cId="2347387221" sldId="2147480047"/>
            <ac:spMk id="113" creationId="{1BC8645B-DA46-9FD5-A6B6-EE575D612735}"/>
          </ac:spMkLst>
        </pc:spChg>
        <pc:spChg chg="mod">
          <ac:chgData name="Morelli, Francesco" userId="d17d4df8-df11-4264-85c9-1126b8a83bf7" providerId="ADAL" clId="{B1506E52-E69D-4AD8-AC87-EF34E6F9DB81}" dt="2026-03-13T14:19:46.756" v="9285" actId="113"/>
          <ac:spMkLst>
            <pc:docMk/>
            <pc:sldMk cId="2347387221" sldId="2147480047"/>
            <ac:spMk id="130" creationId="{F0EA5FAD-1CFC-1342-90C2-EE5966FBFBD9}"/>
          </ac:spMkLst>
        </pc:spChg>
        <pc:picChg chg="del">
          <ac:chgData name="Morelli, Francesco" userId="d17d4df8-df11-4264-85c9-1126b8a83bf7" providerId="ADAL" clId="{B1506E52-E69D-4AD8-AC87-EF34E6F9DB81}" dt="2026-03-25T08:33:41.479" v="14000" actId="478"/>
          <ac:picMkLst>
            <pc:docMk/>
            <pc:sldMk cId="2347387221" sldId="2147480047"/>
            <ac:picMk id="14" creationId="{7A4DB129-4EBD-1B6B-F7E0-1BDDBA10F431}"/>
          </ac:picMkLst>
        </pc:picChg>
        <pc:picChg chg="mod">
          <ac:chgData name="Morelli, Francesco" userId="d17d4df8-df11-4264-85c9-1126b8a83bf7" providerId="ADAL" clId="{B1506E52-E69D-4AD8-AC87-EF34E6F9DB81}" dt="2026-03-25T08:33:38.495" v="13999" actId="1076"/>
          <ac:picMkLst>
            <pc:docMk/>
            <pc:sldMk cId="2347387221" sldId="2147480047"/>
            <ac:picMk id="36" creationId="{CF918071-6B9A-3678-CA04-EFCDC48AF3DC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3:53.136" v="14003" actId="478"/>
        <pc:sldMkLst>
          <pc:docMk/>
          <pc:sldMk cId="3510026062" sldId="2147480048"/>
        </pc:sldMkLst>
        <pc:spChg chg="add mod">
          <ac:chgData name="Morelli, Francesco" userId="d17d4df8-df11-4264-85c9-1126b8a83bf7" providerId="ADAL" clId="{B1506E52-E69D-4AD8-AC87-EF34E6F9DB81}" dt="2026-03-13T14:34:00.459" v="9433"/>
          <ac:spMkLst>
            <pc:docMk/>
            <pc:sldMk cId="3510026062" sldId="2147480048"/>
            <ac:spMk id="7" creationId="{A599F06E-F8D7-BEF8-460E-C9348B534C4B}"/>
          </ac:spMkLst>
        </pc:spChg>
        <pc:spChg chg="del">
          <ac:chgData name="Morelli, Francesco" userId="d17d4df8-df11-4264-85c9-1126b8a83bf7" providerId="ADAL" clId="{B1506E52-E69D-4AD8-AC87-EF34E6F9DB81}" dt="2026-03-25T08:33:53.136" v="14003" actId="478"/>
          <ac:spMkLst>
            <pc:docMk/>
            <pc:sldMk cId="3510026062" sldId="2147480048"/>
            <ac:spMk id="9" creationId="{D24A4A1E-2A01-D14A-7330-6118347753A5}"/>
          </ac:spMkLst>
        </pc:spChg>
        <pc:spChg chg="mod">
          <ac:chgData name="Morelli, Francesco" userId="d17d4df8-df11-4264-85c9-1126b8a83bf7" providerId="ADAL" clId="{B1506E52-E69D-4AD8-AC87-EF34E6F9DB81}" dt="2026-03-13T14:38:05.223" v="9665" actId="20577"/>
          <ac:spMkLst>
            <pc:docMk/>
            <pc:sldMk cId="3510026062" sldId="2147480048"/>
            <ac:spMk id="103" creationId="{A353CB84-2AD6-3D4A-042B-2598B30571F7}"/>
          </ac:spMkLst>
        </pc:spChg>
        <pc:spChg chg="mod">
          <ac:chgData name="Morelli, Francesco" userId="d17d4df8-df11-4264-85c9-1126b8a83bf7" providerId="ADAL" clId="{B1506E52-E69D-4AD8-AC87-EF34E6F9DB81}" dt="2026-03-13T14:44:42.614" v="9916" actId="20577"/>
          <ac:spMkLst>
            <pc:docMk/>
            <pc:sldMk cId="3510026062" sldId="2147480048"/>
            <ac:spMk id="113" creationId="{36FFB87B-3BFC-A1F1-C75A-87DB8E792A4A}"/>
          </ac:spMkLst>
        </pc:spChg>
        <pc:spChg chg="mod">
          <ac:chgData name="Morelli, Francesco" userId="d17d4df8-df11-4264-85c9-1126b8a83bf7" providerId="ADAL" clId="{B1506E52-E69D-4AD8-AC87-EF34E6F9DB81}" dt="2026-03-13T14:35:34.765" v="9491" actId="20577"/>
          <ac:spMkLst>
            <pc:docMk/>
            <pc:sldMk cId="3510026062" sldId="2147480048"/>
            <ac:spMk id="130" creationId="{9DE2F1BC-EC03-D4E3-9B21-9C81F14484F8}"/>
          </ac:spMkLst>
        </pc:spChg>
        <pc:picChg chg="del">
          <ac:chgData name="Morelli, Francesco" userId="d17d4df8-df11-4264-85c9-1126b8a83bf7" providerId="ADAL" clId="{B1506E52-E69D-4AD8-AC87-EF34E6F9DB81}" dt="2026-03-25T08:33:53.136" v="14003" actId="478"/>
          <ac:picMkLst>
            <pc:docMk/>
            <pc:sldMk cId="3510026062" sldId="2147480048"/>
            <ac:picMk id="14" creationId="{A004A781-6657-307E-A5B9-A49B88FC7452}"/>
          </ac:picMkLst>
        </pc:picChg>
      </pc:sldChg>
      <pc:sldChg chg="delSp modSp mod">
        <pc:chgData name="Morelli, Francesco" userId="d17d4df8-df11-4264-85c9-1126b8a83bf7" providerId="ADAL" clId="{B1506E52-E69D-4AD8-AC87-EF34E6F9DB81}" dt="2026-03-25T08:34:16.043" v="14009" actId="478"/>
        <pc:sldMkLst>
          <pc:docMk/>
          <pc:sldMk cId="3704673941" sldId="2147480051"/>
        </pc:sldMkLst>
        <pc:spChg chg="del">
          <ac:chgData name="Morelli, Francesco" userId="d17d4df8-df11-4264-85c9-1126b8a83bf7" providerId="ADAL" clId="{B1506E52-E69D-4AD8-AC87-EF34E6F9DB81}" dt="2026-03-25T08:34:16.043" v="14009" actId="478"/>
          <ac:spMkLst>
            <pc:docMk/>
            <pc:sldMk cId="3704673941" sldId="2147480051"/>
            <ac:spMk id="9" creationId="{51DFF0C8-100D-B65D-49D4-6D77AA947B92}"/>
          </ac:spMkLst>
        </pc:spChg>
        <pc:spChg chg="mod">
          <ac:chgData name="Morelli, Francesco" userId="d17d4df8-df11-4264-85c9-1126b8a83bf7" providerId="ADAL" clId="{B1506E52-E69D-4AD8-AC87-EF34E6F9DB81}" dt="2026-03-13T16:47:31.812" v="10544"/>
          <ac:spMkLst>
            <pc:docMk/>
            <pc:sldMk cId="3704673941" sldId="2147480051"/>
            <ac:spMk id="15" creationId="{863C6A91-CFB1-2048-4A0C-911BF96BA596}"/>
          </ac:spMkLst>
        </pc:spChg>
        <pc:picChg chg="del">
          <ac:chgData name="Morelli, Francesco" userId="d17d4df8-df11-4264-85c9-1126b8a83bf7" providerId="ADAL" clId="{B1506E52-E69D-4AD8-AC87-EF34E6F9DB81}" dt="2026-03-25T08:34:16.043" v="14009" actId="478"/>
          <ac:picMkLst>
            <pc:docMk/>
            <pc:sldMk cId="3704673941" sldId="2147480051"/>
            <ac:picMk id="14" creationId="{9C1D61ED-4F01-AEE2-6E99-2C7F97DBC6E8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3:45.258" v="14001" actId="478"/>
        <pc:sldMkLst>
          <pc:docMk/>
          <pc:sldMk cId="1493016206" sldId="2147480054"/>
        </pc:sldMkLst>
        <pc:spChg chg="del">
          <ac:chgData name="Morelli, Francesco" userId="d17d4df8-df11-4264-85c9-1126b8a83bf7" providerId="ADAL" clId="{B1506E52-E69D-4AD8-AC87-EF34E6F9DB81}" dt="2026-03-25T08:33:45.258" v="14001" actId="478"/>
          <ac:spMkLst>
            <pc:docMk/>
            <pc:sldMk cId="1493016206" sldId="2147480054"/>
            <ac:spMk id="9" creationId="{C82F5D22-BCDA-3378-7D56-AE7A76008317}"/>
          </ac:spMkLst>
        </pc:spChg>
        <pc:spChg chg="add mod">
          <ac:chgData name="Morelli, Francesco" userId="d17d4df8-df11-4264-85c9-1126b8a83bf7" providerId="ADAL" clId="{B1506E52-E69D-4AD8-AC87-EF34E6F9DB81}" dt="2026-03-13T14:15:30.100" v="9165"/>
          <ac:spMkLst>
            <pc:docMk/>
            <pc:sldMk cId="1493016206" sldId="2147480054"/>
            <ac:spMk id="10" creationId="{151B1A45-01A0-4D1B-DB1D-22B60AAF3EC1}"/>
          </ac:spMkLst>
        </pc:spChg>
        <pc:spChg chg="mod">
          <ac:chgData name="Morelli, Francesco" userId="d17d4df8-df11-4264-85c9-1126b8a83bf7" providerId="ADAL" clId="{B1506E52-E69D-4AD8-AC87-EF34E6F9DB81}" dt="2026-03-13T14:22:04.698" v="9431" actId="120"/>
          <ac:spMkLst>
            <pc:docMk/>
            <pc:sldMk cId="1493016206" sldId="2147480054"/>
            <ac:spMk id="113" creationId="{62A5353E-7B79-2675-17D1-48FD6D16A446}"/>
          </ac:spMkLst>
        </pc:spChg>
        <pc:spChg chg="mod">
          <ac:chgData name="Morelli, Francesco" userId="d17d4df8-df11-4264-85c9-1126b8a83bf7" providerId="ADAL" clId="{B1506E52-E69D-4AD8-AC87-EF34E6F9DB81}" dt="2026-03-13T14:20:06.483" v="9288" actId="20577"/>
          <ac:spMkLst>
            <pc:docMk/>
            <pc:sldMk cId="1493016206" sldId="2147480054"/>
            <ac:spMk id="130" creationId="{F5FB640C-E525-F929-10CB-CA004E10489C}"/>
          </ac:spMkLst>
        </pc:spChg>
        <pc:picChg chg="del">
          <ac:chgData name="Morelli, Francesco" userId="d17d4df8-df11-4264-85c9-1126b8a83bf7" providerId="ADAL" clId="{B1506E52-E69D-4AD8-AC87-EF34E6F9DB81}" dt="2026-03-25T08:33:45.258" v="14001" actId="478"/>
          <ac:picMkLst>
            <pc:docMk/>
            <pc:sldMk cId="1493016206" sldId="2147480054"/>
            <ac:picMk id="14" creationId="{674A46F6-F5E9-0AD8-8087-539C4BBE7DED}"/>
          </ac:picMkLst>
        </pc:picChg>
      </pc:sldChg>
      <pc:sldChg chg="modSp mod">
        <pc:chgData name="Morelli, Francesco" userId="d17d4df8-df11-4264-85c9-1126b8a83bf7" providerId="ADAL" clId="{B1506E52-E69D-4AD8-AC87-EF34E6F9DB81}" dt="2026-03-13T13:46:56.777" v="8042" actId="115"/>
        <pc:sldMkLst>
          <pc:docMk/>
          <pc:sldMk cId="4001011202" sldId="2147480055"/>
        </pc:sldMkLst>
        <pc:spChg chg="mod">
          <ac:chgData name="Morelli, Francesco" userId="d17d4df8-df11-4264-85c9-1126b8a83bf7" providerId="ADAL" clId="{B1506E52-E69D-4AD8-AC87-EF34E6F9DB81}" dt="2026-03-13T13:46:56.777" v="8042" actId="115"/>
          <ac:spMkLst>
            <pc:docMk/>
            <pc:sldMk cId="4001011202" sldId="2147480055"/>
            <ac:spMk id="14" creationId="{27EC4D4E-0564-514F-037D-4A9EAE2AF953}"/>
          </ac:spMkLst>
        </pc:spChg>
      </pc:sldChg>
      <pc:sldChg chg="modSp add del mod">
        <pc:chgData name="Morelli, Francesco" userId="d17d4df8-df11-4264-85c9-1126b8a83bf7" providerId="ADAL" clId="{B1506E52-E69D-4AD8-AC87-EF34E6F9DB81}" dt="2026-03-13T14:02:06.512" v="8711" actId="20577"/>
        <pc:sldMkLst>
          <pc:docMk/>
          <pc:sldMk cId="3732214435" sldId="2147480056"/>
        </pc:sldMkLst>
        <pc:spChg chg="mod">
          <ac:chgData name="Morelli, Francesco" userId="d17d4df8-df11-4264-85c9-1126b8a83bf7" providerId="ADAL" clId="{B1506E52-E69D-4AD8-AC87-EF34E6F9DB81}" dt="2026-03-13T14:02:06.512" v="8711" actId="20577"/>
          <ac:spMkLst>
            <pc:docMk/>
            <pc:sldMk cId="3732214435" sldId="2147480056"/>
            <ac:spMk id="14" creationId="{EA8A9F1C-9016-0C86-C1BB-0FB73570D3D8}"/>
          </ac:spMkLst>
        </pc:spChg>
      </pc:sldChg>
      <pc:sldChg chg="modSp mod">
        <pc:chgData name="Morelli, Francesco" userId="d17d4df8-df11-4264-85c9-1126b8a83bf7" providerId="ADAL" clId="{B1506E52-E69D-4AD8-AC87-EF34E6F9DB81}" dt="2026-03-13T14:39:11.344" v="9686" actId="5793"/>
        <pc:sldMkLst>
          <pc:docMk/>
          <pc:sldMk cId="4255108231" sldId="2147480058"/>
        </pc:sldMkLst>
        <pc:spChg chg="mod">
          <ac:chgData name="Morelli, Francesco" userId="d17d4df8-df11-4264-85c9-1126b8a83bf7" providerId="ADAL" clId="{B1506E52-E69D-4AD8-AC87-EF34E6F9DB81}" dt="2026-03-13T14:39:11.344" v="9686" actId="5793"/>
          <ac:spMkLst>
            <pc:docMk/>
            <pc:sldMk cId="4255108231" sldId="2147480058"/>
            <ac:spMk id="14" creationId="{00711178-7106-5E59-1E4A-D88D3B8B6E76}"/>
          </ac:spMkLst>
        </pc:spChg>
      </pc:sldChg>
      <pc:sldChg chg="addSp delSp modSp mod">
        <pc:chgData name="Morelli, Francesco" userId="d17d4df8-df11-4264-85c9-1126b8a83bf7" providerId="ADAL" clId="{B1506E52-E69D-4AD8-AC87-EF34E6F9DB81}" dt="2026-03-25T08:33:17.072" v="13993" actId="478"/>
        <pc:sldMkLst>
          <pc:docMk/>
          <pc:sldMk cId="1037451153" sldId="2147480059"/>
        </pc:sldMkLst>
        <pc:spChg chg="del">
          <ac:chgData name="Morelli, Francesco" userId="d17d4df8-df11-4264-85c9-1126b8a83bf7" providerId="ADAL" clId="{B1506E52-E69D-4AD8-AC87-EF34E6F9DB81}" dt="2026-03-25T08:33:17.072" v="13993" actId="478"/>
          <ac:spMkLst>
            <pc:docMk/>
            <pc:sldMk cId="1037451153" sldId="2147480059"/>
            <ac:spMk id="9" creationId="{2033FA88-CD0F-5158-5BBB-091B01C5A83C}"/>
          </ac:spMkLst>
        </pc:spChg>
        <pc:spChg chg="add del mod">
          <ac:chgData name="Morelli, Francesco" userId="d17d4df8-df11-4264-85c9-1126b8a83bf7" providerId="ADAL" clId="{B1506E52-E69D-4AD8-AC87-EF34E6F9DB81}" dt="2026-03-25T08:33:17.072" v="13993" actId="478"/>
          <ac:spMkLst>
            <pc:docMk/>
            <pc:sldMk cId="1037451153" sldId="2147480059"/>
            <ac:spMk id="15" creationId="{C4B3AFEB-E97C-2CEE-847A-B1A6809963B4}"/>
          </ac:spMkLst>
        </pc:spChg>
        <pc:spChg chg="mod">
          <ac:chgData name="Morelli, Francesco" userId="d17d4df8-df11-4264-85c9-1126b8a83bf7" providerId="ADAL" clId="{B1506E52-E69D-4AD8-AC87-EF34E6F9DB81}" dt="2026-03-13T14:01:34.146" v="8708" actId="20577"/>
          <ac:spMkLst>
            <pc:docMk/>
            <pc:sldMk cId="1037451153" sldId="2147480059"/>
            <ac:spMk id="113" creationId="{36A8A553-7395-15A8-4535-34FE98554B73}"/>
          </ac:spMkLst>
        </pc:spChg>
        <pc:picChg chg="add mod">
          <ac:chgData name="Morelli, Francesco" userId="d17d4df8-df11-4264-85c9-1126b8a83bf7" providerId="ADAL" clId="{B1506E52-E69D-4AD8-AC87-EF34E6F9DB81}" dt="2026-03-17T08:28:20.696" v="12711"/>
          <ac:picMkLst>
            <pc:docMk/>
            <pc:sldMk cId="1037451153" sldId="2147480059"/>
            <ac:picMk id="10" creationId="{43498644-1F95-F0FA-204D-2AF68F9B17E8}"/>
          </ac:picMkLst>
        </pc:picChg>
        <pc:picChg chg="del">
          <ac:chgData name="Morelli, Francesco" userId="d17d4df8-df11-4264-85c9-1126b8a83bf7" providerId="ADAL" clId="{B1506E52-E69D-4AD8-AC87-EF34E6F9DB81}" dt="2026-03-25T08:33:17.072" v="13993" actId="478"/>
          <ac:picMkLst>
            <pc:docMk/>
            <pc:sldMk cId="1037451153" sldId="2147480059"/>
            <ac:picMk id="14" creationId="{24603299-9BB6-4496-5589-9B79D9EF99ED}"/>
          </ac:picMkLst>
        </pc:picChg>
        <pc:picChg chg="add mod">
          <ac:chgData name="Morelli, Francesco" userId="d17d4df8-df11-4264-85c9-1126b8a83bf7" providerId="ADAL" clId="{B1506E52-E69D-4AD8-AC87-EF34E6F9DB81}" dt="2026-03-17T08:43:18.783" v="12725" actId="14100"/>
          <ac:picMkLst>
            <pc:docMk/>
            <pc:sldMk cId="1037451153" sldId="2147480059"/>
            <ac:picMk id="24" creationId="{C003212A-78BC-0F2A-97AA-ADF7C1F7B1D2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3:23.976" v="13994" actId="478"/>
        <pc:sldMkLst>
          <pc:docMk/>
          <pc:sldMk cId="1854039187" sldId="2147480061"/>
        </pc:sldMkLst>
        <pc:spChg chg="mod">
          <ac:chgData name="Morelli, Francesco" userId="d17d4df8-df11-4264-85c9-1126b8a83bf7" providerId="ADAL" clId="{B1506E52-E69D-4AD8-AC87-EF34E6F9DB81}" dt="2026-03-13T14:05:14.127" v="8829" actId="20577"/>
          <ac:spMkLst>
            <pc:docMk/>
            <pc:sldMk cId="1854039187" sldId="2147480061"/>
            <ac:spMk id="3" creationId="{C226630E-5F82-881B-68BA-24F693EDA1DD}"/>
          </ac:spMkLst>
        </pc:spChg>
        <pc:spChg chg="add mod">
          <ac:chgData name="Morelli, Francesco" userId="d17d4df8-df11-4264-85c9-1126b8a83bf7" providerId="ADAL" clId="{B1506E52-E69D-4AD8-AC87-EF34E6F9DB81}" dt="2026-03-13T14:08:33.067" v="8988" actId="207"/>
          <ac:spMkLst>
            <pc:docMk/>
            <pc:sldMk cId="1854039187" sldId="2147480061"/>
            <ac:spMk id="7" creationId="{E8A77E78-89F3-5CCA-F6EC-E10263F71426}"/>
          </ac:spMkLst>
        </pc:spChg>
        <pc:spChg chg="del">
          <ac:chgData name="Morelli, Francesco" userId="d17d4df8-df11-4264-85c9-1126b8a83bf7" providerId="ADAL" clId="{B1506E52-E69D-4AD8-AC87-EF34E6F9DB81}" dt="2026-03-25T08:33:23.976" v="13994" actId="478"/>
          <ac:spMkLst>
            <pc:docMk/>
            <pc:sldMk cId="1854039187" sldId="2147480061"/>
            <ac:spMk id="9" creationId="{4F8494D7-B112-1185-59FD-66EF6B459BDB}"/>
          </ac:spMkLst>
        </pc:spChg>
        <pc:spChg chg="mod">
          <ac:chgData name="Morelli, Francesco" userId="d17d4df8-df11-4264-85c9-1126b8a83bf7" providerId="ADAL" clId="{B1506E52-E69D-4AD8-AC87-EF34E6F9DB81}" dt="2026-03-13T14:02:49.633" v="8737" actId="20577"/>
          <ac:spMkLst>
            <pc:docMk/>
            <pc:sldMk cId="1854039187" sldId="2147480061"/>
            <ac:spMk id="20" creationId="{6F078EDF-1C11-F8E6-C564-1BFB09B49167}"/>
          </ac:spMkLst>
        </pc:spChg>
        <pc:spChg chg="mod">
          <ac:chgData name="Morelli, Francesco" userId="d17d4df8-df11-4264-85c9-1126b8a83bf7" providerId="ADAL" clId="{B1506E52-E69D-4AD8-AC87-EF34E6F9DB81}" dt="2026-03-13T14:02:35.807" v="8714" actId="113"/>
          <ac:spMkLst>
            <pc:docMk/>
            <pc:sldMk cId="1854039187" sldId="2147480061"/>
            <ac:spMk id="130" creationId="{FE6AFCC3-7F31-B4F9-D5D0-11D6C34C9DF6}"/>
          </ac:spMkLst>
        </pc:spChg>
        <pc:picChg chg="del">
          <ac:chgData name="Morelli, Francesco" userId="d17d4df8-df11-4264-85c9-1126b8a83bf7" providerId="ADAL" clId="{B1506E52-E69D-4AD8-AC87-EF34E6F9DB81}" dt="2026-03-25T08:33:23.976" v="13994" actId="478"/>
          <ac:picMkLst>
            <pc:docMk/>
            <pc:sldMk cId="1854039187" sldId="2147480061"/>
            <ac:picMk id="14" creationId="{5B6B9B31-918C-52A6-824B-BD4FC261AD97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3:27.648" v="13995" actId="478"/>
        <pc:sldMkLst>
          <pc:docMk/>
          <pc:sldMk cId="596720824" sldId="2147480062"/>
        </pc:sldMkLst>
        <pc:spChg chg="mod">
          <ac:chgData name="Morelli, Francesco" userId="d17d4df8-df11-4264-85c9-1126b8a83bf7" providerId="ADAL" clId="{B1506E52-E69D-4AD8-AC87-EF34E6F9DB81}" dt="2026-03-13T14:06:13.136" v="8904" actId="20577"/>
          <ac:spMkLst>
            <pc:docMk/>
            <pc:sldMk cId="596720824" sldId="2147480062"/>
            <ac:spMk id="3" creationId="{DF0CF5A7-C133-EBF4-A9BE-504AFAA0E9DD}"/>
          </ac:spMkLst>
        </pc:spChg>
        <pc:spChg chg="del">
          <ac:chgData name="Morelli, Francesco" userId="d17d4df8-df11-4264-85c9-1126b8a83bf7" providerId="ADAL" clId="{B1506E52-E69D-4AD8-AC87-EF34E6F9DB81}" dt="2026-03-25T08:33:27.648" v="13995" actId="478"/>
          <ac:spMkLst>
            <pc:docMk/>
            <pc:sldMk cId="596720824" sldId="2147480062"/>
            <ac:spMk id="9" creationId="{3898AB2D-8307-FFCB-CD79-1E26E9260997}"/>
          </ac:spMkLst>
        </pc:spChg>
        <pc:spChg chg="add mod">
          <ac:chgData name="Morelli, Francesco" userId="d17d4df8-df11-4264-85c9-1126b8a83bf7" providerId="ADAL" clId="{B1506E52-E69D-4AD8-AC87-EF34E6F9DB81}" dt="2026-03-13T14:07:02.260" v="8907"/>
          <ac:spMkLst>
            <pc:docMk/>
            <pc:sldMk cId="596720824" sldId="2147480062"/>
            <ac:spMk id="26" creationId="{28A00B54-F4E8-576B-6FC0-8E7140489CF6}"/>
          </ac:spMkLst>
        </pc:spChg>
        <pc:spChg chg="add mod">
          <ac:chgData name="Morelli, Francesco" userId="d17d4df8-df11-4264-85c9-1126b8a83bf7" providerId="ADAL" clId="{B1506E52-E69D-4AD8-AC87-EF34E6F9DB81}" dt="2026-03-13T14:07:51.479" v="8946" actId="1037"/>
          <ac:spMkLst>
            <pc:docMk/>
            <pc:sldMk cId="596720824" sldId="2147480062"/>
            <ac:spMk id="28" creationId="{39FCECD4-3AB8-2CEF-B3EC-2F96D21E7A51}"/>
          </ac:spMkLst>
        </pc:spChg>
        <pc:spChg chg="add mod">
          <ac:chgData name="Morelli, Francesco" userId="d17d4df8-df11-4264-85c9-1126b8a83bf7" providerId="ADAL" clId="{B1506E52-E69D-4AD8-AC87-EF34E6F9DB81}" dt="2026-03-13T14:07:51.479" v="8946" actId="1037"/>
          <ac:spMkLst>
            <pc:docMk/>
            <pc:sldMk cId="596720824" sldId="2147480062"/>
            <ac:spMk id="29" creationId="{BF5DC601-CAD8-1C43-B711-2D0242D79BDB}"/>
          </ac:spMkLst>
        </pc:spChg>
        <pc:grpChg chg="mod">
          <ac:chgData name="Morelli, Francesco" userId="d17d4df8-df11-4264-85c9-1126b8a83bf7" providerId="ADAL" clId="{B1506E52-E69D-4AD8-AC87-EF34E6F9DB81}" dt="2026-03-13T14:07:02.260" v="8907"/>
          <ac:grpSpMkLst>
            <pc:docMk/>
            <pc:sldMk cId="596720824" sldId="2147480062"/>
            <ac:grpSpMk id="12" creationId="{B24DBC46-8A48-5955-F01B-5D70130B731C}"/>
          </ac:grpSpMkLst>
        </pc:grpChg>
        <pc:grpChg chg="mod">
          <ac:chgData name="Morelli, Francesco" userId="d17d4df8-df11-4264-85c9-1126b8a83bf7" providerId="ADAL" clId="{B1506E52-E69D-4AD8-AC87-EF34E6F9DB81}" dt="2026-03-13T14:07:02.260" v="8907"/>
          <ac:grpSpMkLst>
            <pc:docMk/>
            <pc:sldMk cId="596720824" sldId="2147480062"/>
            <ac:grpSpMk id="16" creationId="{61F7E0C8-C331-A6A3-C9A6-8338A4E0E45B}"/>
          </ac:grpSpMkLst>
        </pc:grpChg>
        <pc:picChg chg="del">
          <ac:chgData name="Morelli, Francesco" userId="d17d4df8-df11-4264-85c9-1126b8a83bf7" providerId="ADAL" clId="{B1506E52-E69D-4AD8-AC87-EF34E6F9DB81}" dt="2026-03-25T08:33:27.648" v="13995" actId="478"/>
          <ac:picMkLst>
            <pc:docMk/>
            <pc:sldMk cId="596720824" sldId="2147480062"/>
            <ac:picMk id="14" creationId="{796255FE-CCE0-1AB3-6AA1-606542C87BB3}"/>
          </ac:picMkLst>
        </pc:picChg>
        <pc:picChg chg="mod">
          <ac:chgData name="Morelli, Francesco" userId="d17d4df8-df11-4264-85c9-1126b8a83bf7" providerId="ADAL" clId="{B1506E52-E69D-4AD8-AC87-EF34E6F9DB81}" dt="2026-03-13T14:07:02.260" v="8907"/>
          <ac:picMkLst>
            <pc:docMk/>
            <pc:sldMk cId="596720824" sldId="2147480062"/>
            <ac:picMk id="17" creationId="{88CCD4A5-B5D3-5723-70E6-F7E3A2481EE6}"/>
          </ac:picMkLst>
        </pc:picChg>
        <pc:picChg chg="mod">
          <ac:chgData name="Morelli, Francesco" userId="d17d4df8-df11-4264-85c9-1126b8a83bf7" providerId="ADAL" clId="{B1506E52-E69D-4AD8-AC87-EF34E6F9DB81}" dt="2026-03-13T14:07:02.260" v="8907"/>
          <ac:picMkLst>
            <pc:docMk/>
            <pc:sldMk cId="596720824" sldId="2147480062"/>
            <ac:picMk id="18" creationId="{2B409B85-E3FF-C456-895B-F80800BAA827}"/>
          </ac:picMkLst>
        </pc:picChg>
        <pc:picChg chg="mod">
          <ac:chgData name="Morelli, Francesco" userId="d17d4df8-df11-4264-85c9-1126b8a83bf7" providerId="ADAL" clId="{B1506E52-E69D-4AD8-AC87-EF34E6F9DB81}" dt="2026-03-13T14:07:02.260" v="8907"/>
          <ac:picMkLst>
            <pc:docMk/>
            <pc:sldMk cId="596720824" sldId="2147480062"/>
            <ac:picMk id="19" creationId="{EBAE9B85-7919-00CF-B835-6A3D795AA09E}"/>
          </ac:picMkLst>
        </pc:picChg>
        <pc:picChg chg="mod">
          <ac:chgData name="Morelli, Francesco" userId="d17d4df8-df11-4264-85c9-1126b8a83bf7" providerId="ADAL" clId="{B1506E52-E69D-4AD8-AC87-EF34E6F9DB81}" dt="2026-03-13T14:07:02.260" v="8907"/>
          <ac:picMkLst>
            <pc:docMk/>
            <pc:sldMk cId="596720824" sldId="2147480062"/>
            <ac:picMk id="20" creationId="{F484F6F5-A644-23D3-62E4-092097074B5C}"/>
          </ac:picMkLst>
        </pc:picChg>
        <pc:picChg chg="mod">
          <ac:chgData name="Morelli, Francesco" userId="d17d4df8-df11-4264-85c9-1126b8a83bf7" providerId="ADAL" clId="{B1506E52-E69D-4AD8-AC87-EF34E6F9DB81}" dt="2026-03-13T14:07:02.260" v="8907"/>
          <ac:picMkLst>
            <pc:docMk/>
            <pc:sldMk cId="596720824" sldId="2147480062"/>
            <ac:picMk id="21" creationId="{4FFAF602-6741-9F51-F89C-3FE8A89BD887}"/>
          </ac:picMkLst>
        </pc:picChg>
        <pc:picChg chg="mod">
          <ac:chgData name="Morelli, Francesco" userId="d17d4df8-df11-4264-85c9-1126b8a83bf7" providerId="ADAL" clId="{B1506E52-E69D-4AD8-AC87-EF34E6F9DB81}" dt="2026-03-13T14:07:02.260" v="8907"/>
          <ac:picMkLst>
            <pc:docMk/>
            <pc:sldMk cId="596720824" sldId="2147480062"/>
            <ac:picMk id="24" creationId="{90DD91DC-A2E2-C649-147E-BA951512B2EC}"/>
          </ac:picMkLst>
        </pc:picChg>
      </pc:sldChg>
      <pc:sldChg chg="modSp mod">
        <pc:chgData name="Morelli, Francesco" userId="d17d4df8-df11-4264-85c9-1126b8a83bf7" providerId="ADAL" clId="{B1506E52-E69D-4AD8-AC87-EF34E6F9DB81}" dt="2026-03-13T14:53:46.361" v="10489" actId="20577"/>
        <pc:sldMkLst>
          <pc:docMk/>
          <pc:sldMk cId="3350877485" sldId="2147480063"/>
        </pc:sldMkLst>
        <pc:spChg chg="mod">
          <ac:chgData name="Morelli, Francesco" userId="d17d4df8-df11-4264-85c9-1126b8a83bf7" providerId="ADAL" clId="{B1506E52-E69D-4AD8-AC87-EF34E6F9DB81}" dt="2026-03-13T14:53:46.361" v="10489" actId="20577"/>
          <ac:spMkLst>
            <pc:docMk/>
            <pc:sldMk cId="3350877485" sldId="2147480063"/>
            <ac:spMk id="14" creationId="{7C9C0C44-6B5B-8A45-C580-3760509FBFD4}"/>
          </ac:spMkLst>
        </pc:spChg>
      </pc:sldChg>
      <pc:sldChg chg="addSp delSp modSp mod ord">
        <pc:chgData name="Morelli, Francesco" userId="d17d4df8-df11-4264-85c9-1126b8a83bf7" providerId="ADAL" clId="{B1506E52-E69D-4AD8-AC87-EF34E6F9DB81}" dt="2026-03-13T17:01:40.800" v="11444" actId="115"/>
        <pc:sldMkLst>
          <pc:docMk/>
          <pc:sldMk cId="3721828970" sldId="2147480064"/>
        </pc:sldMkLst>
        <pc:spChg chg="mod">
          <ac:chgData name="Morelli, Francesco" userId="d17d4df8-df11-4264-85c9-1126b8a83bf7" providerId="ADAL" clId="{B1506E52-E69D-4AD8-AC87-EF34E6F9DB81}" dt="2026-03-13T17:01:40.800" v="11444" actId="115"/>
          <ac:spMkLst>
            <pc:docMk/>
            <pc:sldMk cId="3721828970" sldId="2147480064"/>
            <ac:spMk id="14" creationId="{F5D7A045-34AB-9BAE-6055-436CE216D57C}"/>
          </ac:spMkLst>
        </pc:spChg>
        <pc:spChg chg="mod">
          <ac:chgData name="Morelli, Francesco" userId="d17d4df8-df11-4264-85c9-1126b8a83bf7" providerId="ADAL" clId="{B1506E52-E69D-4AD8-AC87-EF34E6F9DB81}" dt="2026-03-13T16:53:24.399" v="10941" actId="20577"/>
          <ac:spMkLst>
            <pc:docMk/>
            <pc:sldMk cId="3721828970" sldId="2147480064"/>
            <ac:spMk id="103" creationId="{BBE5E2EF-F749-C803-0E21-7DF2E571A4D4}"/>
          </ac:spMkLst>
        </pc:spChg>
      </pc:sldChg>
      <pc:sldChg chg="modSp mod">
        <pc:chgData name="Morelli, Francesco" userId="d17d4df8-df11-4264-85c9-1126b8a83bf7" providerId="ADAL" clId="{B1506E52-E69D-4AD8-AC87-EF34E6F9DB81}" dt="2026-03-13T16:53:07.594" v="10919" actId="20577"/>
        <pc:sldMkLst>
          <pc:docMk/>
          <pc:sldMk cId="1218101207" sldId="2147480065"/>
        </pc:sldMkLst>
        <pc:spChg chg="mod">
          <ac:chgData name="Morelli, Francesco" userId="d17d4df8-df11-4264-85c9-1126b8a83bf7" providerId="ADAL" clId="{B1506E52-E69D-4AD8-AC87-EF34E6F9DB81}" dt="2026-03-13T16:53:07.594" v="10919" actId="20577"/>
          <ac:spMkLst>
            <pc:docMk/>
            <pc:sldMk cId="1218101207" sldId="2147480065"/>
            <ac:spMk id="14" creationId="{DCC40B92-1D63-C118-82B9-2648CA6752D8}"/>
          </ac:spMkLst>
        </pc:spChg>
      </pc:sldChg>
      <pc:sldChg chg="delSp modSp mod">
        <pc:chgData name="Morelli, Francesco" userId="d17d4df8-df11-4264-85c9-1126b8a83bf7" providerId="ADAL" clId="{B1506E52-E69D-4AD8-AC87-EF34E6F9DB81}" dt="2026-03-25T08:53:01.013" v="14026" actId="478"/>
        <pc:sldMkLst>
          <pc:docMk/>
          <pc:sldMk cId="1043865181" sldId="2147480066"/>
        </pc:sldMkLst>
        <pc:spChg chg="del">
          <ac:chgData name="Morelli, Francesco" userId="d17d4df8-df11-4264-85c9-1126b8a83bf7" providerId="ADAL" clId="{B1506E52-E69D-4AD8-AC87-EF34E6F9DB81}" dt="2026-03-25T08:53:01.013" v="14026" actId="478"/>
          <ac:spMkLst>
            <pc:docMk/>
            <pc:sldMk cId="1043865181" sldId="2147480066"/>
            <ac:spMk id="9" creationId="{27CB92EB-B443-4011-4DE6-E9AE476E36E3}"/>
          </ac:spMkLst>
        </pc:spChg>
        <pc:picChg chg="mod">
          <ac:chgData name="Morelli, Francesco" userId="d17d4df8-df11-4264-85c9-1126b8a83bf7" providerId="ADAL" clId="{B1506E52-E69D-4AD8-AC87-EF34E6F9DB81}" dt="2026-03-17T09:02:35.427" v="12741" actId="14100"/>
          <ac:picMkLst>
            <pc:docMk/>
            <pc:sldMk cId="1043865181" sldId="2147480066"/>
            <ac:picMk id="11" creationId="{B93E6843-ABC0-441D-1FA2-2114C9875312}"/>
          </ac:picMkLst>
        </pc:picChg>
        <pc:picChg chg="del">
          <ac:chgData name="Morelli, Francesco" userId="d17d4df8-df11-4264-85c9-1126b8a83bf7" providerId="ADAL" clId="{B1506E52-E69D-4AD8-AC87-EF34E6F9DB81}" dt="2026-03-25T08:53:01.013" v="14026" actId="478"/>
          <ac:picMkLst>
            <pc:docMk/>
            <pc:sldMk cId="1043865181" sldId="2147480066"/>
            <ac:picMk id="14" creationId="{D6DD3934-2EA9-EF38-D914-20EAA44C3CB6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4:02.465" v="14005" actId="478"/>
        <pc:sldMkLst>
          <pc:docMk/>
          <pc:sldMk cId="523287847" sldId="2147480069"/>
        </pc:sldMkLst>
        <pc:spChg chg="del">
          <ac:chgData name="Morelli, Francesco" userId="d17d4df8-df11-4264-85c9-1126b8a83bf7" providerId="ADAL" clId="{B1506E52-E69D-4AD8-AC87-EF34E6F9DB81}" dt="2026-03-25T08:34:02.465" v="14005" actId="478"/>
          <ac:spMkLst>
            <pc:docMk/>
            <pc:sldMk cId="523287847" sldId="2147480069"/>
            <ac:spMk id="9" creationId="{713B5B5A-236A-FDC1-2102-BBF39D30EFE4}"/>
          </ac:spMkLst>
        </pc:spChg>
        <pc:spChg chg="add mod">
          <ac:chgData name="Morelli, Francesco" userId="d17d4df8-df11-4264-85c9-1126b8a83bf7" providerId="ADAL" clId="{B1506E52-E69D-4AD8-AC87-EF34E6F9DB81}" dt="2026-03-13T14:45:58.100" v="9965"/>
          <ac:spMkLst>
            <pc:docMk/>
            <pc:sldMk cId="523287847" sldId="2147480069"/>
            <ac:spMk id="16" creationId="{244430B1-FB17-A29F-13A9-7418E4DDA85D}"/>
          </ac:spMkLst>
        </pc:spChg>
        <pc:spChg chg="add mod">
          <ac:chgData name="Morelli, Francesco" userId="d17d4df8-df11-4264-85c9-1126b8a83bf7" providerId="ADAL" clId="{B1506E52-E69D-4AD8-AC87-EF34E6F9DB81}" dt="2026-03-13T14:45:58.100" v="9965"/>
          <ac:spMkLst>
            <pc:docMk/>
            <pc:sldMk cId="523287847" sldId="2147480069"/>
            <ac:spMk id="17" creationId="{DED9EAA4-F198-0050-0CE1-42F1F513C264}"/>
          </ac:spMkLst>
        </pc:spChg>
        <pc:spChg chg="add mod">
          <ac:chgData name="Morelli, Francesco" userId="d17d4df8-df11-4264-85c9-1126b8a83bf7" providerId="ADAL" clId="{B1506E52-E69D-4AD8-AC87-EF34E6F9DB81}" dt="2026-03-13T14:46:07.583" v="9967"/>
          <ac:spMkLst>
            <pc:docMk/>
            <pc:sldMk cId="523287847" sldId="2147480069"/>
            <ac:spMk id="27" creationId="{605C3DB1-ACA9-6C42-163C-AC18AAA49F1A}"/>
          </ac:spMkLst>
        </pc:spChg>
        <pc:spChg chg="mod">
          <ac:chgData name="Morelli, Francesco" userId="d17d4df8-df11-4264-85c9-1126b8a83bf7" providerId="ADAL" clId="{B1506E52-E69D-4AD8-AC87-EF34E6F9DB81}" dt="2026-03-13T14:45:10.172" v="9955" actId="20577"/>
          <ac:spMkLst>
            <pc:docMk/>
            <pc:sldMk cId="523287847" sldId="2147480069"/>
            <ac:spMk id="103" creationId="{39AAB86D-6281-C288-F924-3C0F2C6EACEF}"/>
          </ac:spMkLst>
        </pc:spChg>
        <pc:spChg chg="mod">
          <ac:chgData name="Morelli, Francesco" userId="d17d4df8-df11-4264-85c9-1126b8a83bf7" providerId="ADAL" clId="{B1506E52-E69D-4AD8-AC87-EF34E6F9DB81}" dt="2026-03-13T14:47:40.139" v="10136" actId="20577"/>
          <ac:spMkLst>
            <pc:docMk/>
            <pc:sldMk cId="523287847" sldId="2147480069"/>
            <ac:spMk id="113" creationId="{B751DAA4-DCF2-986A-6EA5-75CE80EEDC2F}"/>
          </ac:spMkLst>
        </pc:spChg>
        <pc:spChg chg="mod">
          <ac:chgData name="Morelli, Francesco" userId="d17d4df8-df11-4264-85c9-1126b8a83bf7" providerId="ADAL" clId="{B1506E52-E69D-4AD8-AC87-EF34E6F9DB81}" dt="2026-03-13T14:45:36.904" v="9959" actId="113"/>
          <ac:spMkLst>
            <pc:docMk/>
            <pc:sldMk cId="523287847" sldId="2147480069"/>
            <ac:spMk id="130" creationId="{59573E4D-11C6-F4FE-E31C-90911EC15074}"/>
          </ac:spMkLst>
        </pc:spChg>
        <pc:cxnChg chg="mod">
          <ac:chgData name="Morelli, Francesco" userId="d17d4df8-df11-4264-85c9-1126b8a83bf7" providerId="ADAL" clId="{B1506E52-E69D-4AD8-AC87-EF34E6F9DB81}" dt="2026-03-13T14:45:29.230" v="9957" actId="1076"/>
          <ac:cxnSpMkLst>
            <pc:docMk/>
            <pc:sldMk cId="523287847" sldId="2147480069"/>
            <ac:cxnSpMk id="5" creationId="{724DB0F5-8129-83EA-2BF5-A0484311E075}"/>
          </ac:cxnSpMkLst>
        </pc:cxnChg>
      </pc:sldChg>
      <pc:sldChg chg="addSp delSp modSp mod">
        <pc:chgData name="Morelli, Francesco" userId="d17d4df8-df11-4264-85c9-1126b8a83bf7" providerId="ADAL" clId="{B1506E52-E69D-4AD8-AC87-EF34E6F9DB81}" dt="2026-03-25T08:34:11.905" v="14008" actId="478"/>
        <pc:sldMkLst>
          <pc:docMk/>
          <pc:sldMk cId="2157230459" sldId="2147480070"/>
        </pc:sldMkLst>
        <pc:spChg chg="del">
          <ac:chgData name="Morelli, Francesco" userId="d17d4df8-df11-4264-85c9-1126b8a83bf7" providerId="ADAL" clId="{B1506E52-E69D-4AD8-AC87-EF34E6F9DB81}" dt="2026-03-25T08:34:09.778" v="14007" actId="478"/>
          <ac:spMkLst>
            <pc:docMk/>
            <pc:sldMk cId="2157230459" sldId="2147480070"/>
            <ac:spMk id="9" creationId="{ADD44CE2-5CF8-DC37-A5E0-A74CE4E38CC2}"/>
          </ac:spMkLst>
        </pc:spChg>
        <pc:spChg chg="add mod">
          <ac:chgData name="Morelli, Francesco" userId="d17d4df8-df11-4264-85c9-1126b8a83bf7" providerId="ADAL" clId="{B1506E52-E69D-4AD8-AC87-EF34E6F9DB81}" dt="2026-03-13T14:46:20.203" v="9971"/>
          <ac:spMkLst>
            <pc:docMk/>
            <pc:sldMk cId="2157230459" sldId="2147480070"/>
            <ac:spMk id="17" creationId="{9C72BB46-3FD8-BEB0-4F69-A9EB16542298}"/>
          </ac:spMkLst>
        </pc:spChg>
        <pc:spChg chg="add mod">
          <ac:chgData name="Morelli, Francesco" userId="d17d4df8-df11-4264-85c9-1126b8a83bf7" providerId="ADAL" clId="{B1506E52-E69D-4AD8-AC87-EF34E6F9DB81}" dt="2026-03-13T14:46:20.203" v="9971"/>
          <ac:spMkLst>
            <pc:docMk/>
            <pc:sldMk cId="2157230459" sldId="2147480070"/>
            <ac:spMk id="34" creationId="{B1257795-6A2A-644F-8642-B9CBA220569D}"/>
          </ac:spMkLst>
        </pc:spChg>
        <pc:spChg chg="mod">
          <ac:chgData name="Morelli, Francesco" userId="d17d4df8-df11-4264-85c9-1126b8a83bf7" providerId="ADAL" clId="{B1506E52-E69D-4AD8-AC87-EF34E6F9DB81}" dt="2026-03-13T14:50:42.103" v="10368" actId="20577"/>
          <ac:spMkLst>
            <pc:docMk/>
            <pc:sldMk cId="2157230459" sldId="2147480070"/>
            <ac:spMk id="103" creationId="{240A217B-E066-C147-EA71-A32BC4A7F39D}"/>
          </ac:spMkLst>
        </pc:spChg>
        <pc:spChg chg="mod">
          <ac:chgData name="Morelli, Francesco" userId="d17d4df8-df11-4264-85c9-1126b8a83bf7" providerId="ADAL" clId="{B1506E52-E69D-4AD8-AC87-EF34E6F9DB81}" dt="2026-03-13T14:52:52.501" v="10451" actId="20577"/>
          <ac:spMkLst>
            <pc:docMk/>
            <pc:sldMk cId="2157230459" sldId="2147480070"/>
            <ac:spMk id="113" creationId="{90BAC2E0-87C6-6712-78AA-6A13F8F8AE0C}"/>
          </ac:spMkLst>
        </pc:spChg>
        <pc:spChg chg="mod">
          <ac:chgData name="Morelli, Francesco" userId="d17d4df8-df11-4264-85c9-1126b8a83bf7" providerId="ADAL" clId="{B1506E52-E69D-4AD8-AC87-EF34E6F9DB81}" dt="2026-03-13T14:51:25" v="10405" actId="113"/>
          <ac:spMkLst>
            <pc:docMk/>
            <pc:sldMk cId="2157230459" sldId="2147480070"/>
            <ac:spMk id="130" creationId="{A14360F3-BB95-7455-4318-517BE24CBFC9}"/>
          </ac:spMkLst>
        </pc:spChg>
        <pc:picChg chg="del">
          <ac:chgData name="Morelli, Francesco" userId="d17d4df8-df11-4264-85c9-1126b8a83bf7" providerId="ADAL" clId="{B1506E52-E69D-4AD8-AC87-EF34E6F9DB81}" dt="2026-03-25T08:34:11.905" v="14008" actId="478"/>
          <ac:picMkLst>
            <pc:docMk/>
            <pc:sldMk cId="2157230459" sldId="2147480070"/>
            <ac:picMk id="14" creationId="{6B54035A-C0D8-2F45-44DB-FA541763F3A6}"/>
          </ac:picMkLst>
        </pc:picChg>
      </pc:sldChg>
      <pc:sldChg chg="delSp modSp mod">
        <pc:chgData name="Morelli, Francesco" userId="d17d4df8-df11-4264-85c9-1126b8a83bf7" providerId="ADAL" clId="{B1506E52-E69D-4AD8-AC87-EF34E6F9DB81}" dt="2026-03-25T08:34:23.696" v="14011" actId="478"/>
        <pc:sldMkLst>
          <pc:docMk/>
          <pc:sldMk cId="1101279367" sldId="2147480073"/>
        </pc:sldMkLst>
        <pc:spChg chg="del">
          <ac:chgData name="Morelli, Francesco" userId="d17d4df8-df11-4264-85c9-1126b8a83bf7" providerId="ADAL" clId="{B1506E52-E69D-4AD8-AC87-EF34E6F9DB81}" dt="2026-03-25T08:34:23.696" v="14011" actId="478"/>
          <ac:spMkLst>
            <pc:docMk/>
            <pc:sldMk cId="1101279367" sldId="2147480073"/>
            <ac:spMk id="9" creationId="{6782F37B-23A6-5915-88E1-E738BCF724DC}"/>
          </ac:spMkLst>
        </pc:spChg>
        <pc:spChg chg="mod">
          <ac:chgData name="Morelli, Francesco" userId="d17d4df8-df11-4264-85c9-1126b8a83bf7" providerId="ADAL" clId="{B1506E52-E69D-4AD8-AC87-EF34E6F9DB81}" dt="2026-03-13T16:50:58.184" v="10775" actId="20577"/>
          <ac:spMkLst>
            <pc:docMk/>
            <pc:sldMk cId="1101279367" sldId="2147480073"/>
            <ac:spMk id="15" creationId="{C7E23723-A47D-7F8A-5435-638FC52CC1CD}"/>
          </ac:spMkLst>
        </pc:spChg>
        <pc:spChg chg="mod">
          <ac:chgData name="Morelli, Francesco" userId="d17d4df8-df11-4264-85c9-1126b8a83bf7" providerId="ADAL" clId="{B1506E52-E69D-4AD8-AC87-EF34E6F9DB81}" dt="2026-03-13T16:50:41.265" v="10773"/>
          <ac:spMkLst>
            <pc:docMk/>
            <pc:sldMk cId="1101279367" sldId="2147480073"/>
            <ac:spMk id="130" creationId="{D3B815C2-D257-5F04-657E-8EA9C67B1623}"/>
          </ac:spMkLst>
        </pc:spChg>
        <pc:picChg chg="del">
          <ac:chgData name="Morelli, Francesco" userId="d17d4df8-df11-4264-85c9-1126b8a83bf7" providerId="ADAL" clId="{B1506E52-E69D-4AD8-AC87-EF34E6F9DB81}" dt="2026-03-25T08:34:23.696" v="14011" actId="478"/>
          <ac:picMkLst>
            <pc:docMk/>
            <pc:sldMk cId="1101279367" sldId="2147480073"/>
            <ac:picMk id="14" creationId="{9BB5C9F3-112D-3530-8992-D406AD669D8A}"/>
          </ac:picMkLst>
        </pc:picChg>
        <pc:picChg chg="mod">
          <ac:chgData name="Morelli, Francesco" userId="d17d4df8-df11-4264-85c9-1126b8a83bf7" providerId="ADAL" clId="{B1506E52-E69D-4AD8-AC87-EF34E6F9DB81}" dt="2026-03-17T08:54:53.519" v="12740" actId="14100"/>
          <ac:picMkLst>
            <pc:docMk/>
            <pc:sldMk cId="1101279367" sldId="2147480073"/>
            <ac:picMk id="44" creationId="{BE68E844-E51E-F271-39A6-F9FC3FAE7930}"/>
          </ac:picMkLst>
        </pc:picChg>
      </pc:sldChg>
      <pc:sldChg chg="delSp modSp mod">
        <pc:chgData name="Morelli, Francesco" userId="d17d4df8-df11-4264-85c9-1126b8a83bf7" providerId="ADAL" clId="{B1506E52-E69D-4AD8-AC87-EF34E6F9DB81}" dt="2026-03-25T08:33:57.811" v="14004" actId="478"/>
        <pc:sldMkLst>
          <pc:docMk/>
          <pc:sldMk cId="2872268665" sldId="2147480075"/>
        </pc:sldMkLst>
        <pc:spChg chg="del">
          <ac:chgData name="Morelli, Francesco" userId="d17d4df8-df11-4264-85c9-1126b8a83bf7" providerId="ADAL" clId="{B1506E52-E69D-4AD8-AC87-EF34E6F9DB81}" dt="2026-03-25T08:33:57.811" v="14004" actId="478"/>
          <ac:spMkLst>
            <pc:docMk/>
            <pc:sldMk cId="2872268665" sldId="2147480075"/>
            <ac:spMk id="9" creationId="{163199E5-1D97-FF13-2E1B-1F3766AE0E82}"/>
          </ac:spMkLst>
        </pc:spChg>
        <pc:spChg chg="mod">
          <ac:chgData name="Morelli, Francesco" userId="d17d4df8-df11-4264-85c9-1126b8a83bf7" providerId="ADAL" clId="{B1506E52-E69D-4AD8-AC87-EF34E6F9DB81}" dt="2026-03-13T14:44:48.906" v="9917"/>
          <ac:spMkLst>
            <pc:docMk/>
            <pc:sldMk cId="2872268665" sldId="2147480075"/>
            <ac:spMk id="113" creationId="{D27F570F-3465-F1F9-2E1A-25E01D3B5748}"/>
          </ac:spMkLst>
        </pc:spChg>
        <pc:spChg chg="mod">
          <ac:chgData name="Morelli, Francesco" userId="d17d4df8-df11-4264-85c9-1126b8a83bf7" providerId="ADAL" clId="{B1506E52-E69D-4AD8-AC87-EF34E6F9DB81}" dt="2026-03-13T14:43:21.472" v="9866" actId="113"/>
          <ac:spMkLst>
            <pc:docMk/>
            <pc:sldMk cId="2872268665" sldId="2147480075"/>
            <ac:spMk id="130" creationId="{880E2883-3C3C-133D-4610-6835EC9BF5F9}"/>
          </ac:spMkLst>
        </pc:spChg>
        <pc:picChg chg="del">
          <ac:chgData name="Morelli, Francesco" userId="d17d4df8-df11-4264-85c9-1126b8a83bf7" providerId="ADAL" clId="{B1506E52-E69D-4AD8-AC87-EF34E6F9DB81}" dt="2026-03-25T08:33:57.811" v="14004" actId="478"/>
          <ac:picMkLst>
            <pc:docMk/>
            <pc:sldMk cId="2872268665" sldId="2147480075"/>
            <ac:picMk id="14" creationId="{3DBD97C0-51DD-DCAE-17CA-F6FB55DAB7E9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4:20.455" v="14010" actId="478"/>
        <pc:sldMkLst>
          <pc:docMk/>
          <pc:sldMk cId="1753815145" sldId="2147480077"/>
        </pc:sldMkLst>
        <pc:spChg chg="del">
          <ac:chgData name="Morelli, Francesco" userId="d17d4df8-df11-4264-85c9-1126b8a83bf7" providerId="ADAL" clId="{B1506E52-E69D-4AD8-AC87-EF34E6F9DB81}" dt="2026-03-25T08:34:20.455" v="14010" actId="478"/>
          <ac:spMkLst>
            <pc:docMk/>
            <pc:sldMk cId="1753815145" sldId="2147480077"/>
            <ac:spMk id="9" creationId="{48A10980-587F-69CA-4040-EA1D1D5081D4}"/>
          </ac:spMkLst>
        </pc:spChg>
        <pc:spChg chg="add mod">
          <ac:chgData name="Morelli, Francesco" userId="d17d4df8-df11-4264-85c9-1126b8a83bf7" providerId="ADAL" clId="{B1506E52-E69D-4AD8-AC87-EF34E6F9DB81}" dt="2026-03-13T16:48:22.658" v="10566"/>
          <ac:spMkLst>
            <pc:docMk/>
            <pc:sldMk cId="1753815145" sldId="2147480077"/>
            <ac:spMk id="10" creationId="{0F409481-ED6B-EA13-942B-2BAD239824D4}"/>
          </ac:spMkLst>
        </pc:spChg>
        <pc:spChg chg="add mod">
          <ac:chgData name="Morelli, Francesco" userId="d17d4df8-df11-4264-85c9-1126b8a83bf7" providerId="ADAL" clId="{B1506E52-E69D-4AD8-AC87-EF34E6F9DB81}" dt="2026-03-13T16:48:22.658" v="10566"/>
          <ac:spMkLst>
            <pc:docMk/>
            <pc:sldMk cId="1753815145" sldId="2147480077"/>
            <ac:spMk id="12" creationId="{7EB4C9C4-A4F3-299C-93F8-D4287C582E87}"/>
          </ac:spMkLst>
        </pc:spChg>
        <pc:spChg chg="add mod">
          <ac:chgData name="Morelli, Francesco" userId="d17d4df8-df11-4264-85c9-1126b8a83bf7" providerId="ADAL" clId="{B1506E52-E69D-4AD8-AC87-EF34E6F9DB81}" dt="2026-03-13T16:48:22.658" v="10566"/>
          <ac:spMkLst>
            <pc:docMk/>
            <pc:sldMk cId="1753815145" sldId="2147480077"/>
            <ac:spMk id="13" creationId="{02420C6B-9FE5-5E9E-E052-EA9BAB625D32}"/>
          </ac:spMkLst>
        </pc:spChg>
        <pc:spChg chg="mod">
          <ac:chgData name="Morelli, Francesco" userId="d17d4df8-df11-4264-85c9-1126b8a83bf7" providerId="ADAL" clId="{B1506E52-E69D-4AD8-AC87-EF34E6F9DB81}" dt="2026-03-13T16:50:05.901" v="10772" actId="5793"/>
          <ac:spMkLst>
            <pc:docMk/>
            <pc:sldMk cId="1753815145" sldId="2147480077"/>
            <ac:spMk id="15" creationId="{AD149683-3089-2B2E-6148-AE8A45435D28}"/>
          </ac:spMkLst>
        </pc:spChg>
        <pc:spChg chg="add mod">
          <ac:chgData name="Morelli, Francesco" userId="d17d4df8-df11-4264-85c9-1126b8a83bf7" providerId="ADAL" clId="{B1506E52-E69D-4AD8-AC87-EF34E6F9DB81}" dt="2026-03-13T16:48:22.658" v="10566"/>
          <ac:spMkLst>
            <pc:docMk/>
            <pc:sldMk cId="1753815145" sldId="2147480077"/>
            <ac:spMk id="22" creationId="{5E1D6196-3D44-9458-3CCC-63754811D102}"/>
          </ac:spMkLst>
        </pc:spChg>
        <pc:spChg chg="mod">
          <ac:chgData name="Morelli, Francesco" userId="d17d4df8-df11-4264-85c9-1126b8a83bf7" providerId="ADAL" clId="{B1506E52-E69D-4AD8-AC87-EF34E6F9DB81}" dt="2026-03-13T16:48:01.098" v="10564" actId="20577"/>
          <ac:spMkLst>
            <pc:docMk/>
            <pc:sldMk cId="1753815145" sldId="2147480077"/>
            <ac:spMk id="103" creationId="{1E626937-D827-88A2-B444-F87FA6946445}"/>
          </ac:spMkLst>
        </pc:spChg>
        <pc:spChg chg="mod">
          <ac:chgData name="Morelli, Francesco" userId="d17d4df8-df11-4264-85c9-1126b8a83bf7" providerId="ADAL" clId="{B1506E52-E69D-4AD8-AC87-EF34E6F9DB81}" dt="2026-03-13T16:48:38.345" v="10567"/>
          <ac:spMkLst>
            <pc:docMk/>
            <pc:sldMk cId="1753815145" sldId="2147480077"/>
            <ac:spMk id="130" creationId="{C76038C4-6F43-0A83-6E4A-1137838E7F51}"/>
          </ac:spMkLst>
        </pc:spChg>
        <pc:picChg chg="mod">
          <ac:chgData name="Morelli, Francesco" userId="d17d4df8-df11-4264-85c9-1126b8a83bf7" providerId="ADAL" clId="{B1506E52-E69D-4AD8-AC87-EF34E6F9DB81}" dt="2026-03-17T08:54:46.788" v="12739" actId="14100"/>
          <ac:picMkLst>
            <pc:docMk/>
            <pc:sldMk cId="1753815145" sldId="2147480077"/>
            <ac:picMk id="11" creationId="{A1F9D69C-AFB6-7EC7-76CB-F57B36EC5196}"/>
          </ac:picMkLst>
        </pc:picChg>
        <pc:picChg chg="del">
          <ac:chgData name="Morelli, Francesco" userId="d17d4df8-df11-4264-85c9-1126b8a83bf7" providerId="ADAL" clId="{B1506E52-E69D-4AD8-AC87-EF34E6F9DB81}" dt="2026-03-25T08:34:20.455" v="14010" actId="478"/>
          <ac:picMkLst>
            <pc:docMk/>
            <pc:sldMk cId="1753815145" sldId="2147480077"/>
            <ac:picMk id="14" creationId="{10858EE9-A2AE-A2EA-522F-0FD0DA363E8B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3:13.225" v="13992" actId="478"/>
        <pc:sldMkLst>
          <pc:docMk/>
          <pc:sldMk cId="2358313003" sldId="2147480080"/>
        </pc:sldMkLst>
        <pc:spChg chg="mod">
          <ac:chgData name="Morelli, Francesco" userId="d17d4df8-df11-4264-85c9-1126b8a83bf7" providerId="ADAL" clId="{B1506E52-E69D-4AD8-AC87-EF34E6F9DB81}" dt="2026-03-13T13:54:02.940" v="8415" actId="555"/>
          <ac:spMkLst>
            <pc:docMk/>
            <pc:sldMk cId="2358313003" sldId="2147480080"/>
            <ac:spMk id="7" creationId="{23B4A165-FEA8-7FD9-8A00-2171BCC4EE72}"/>
          </ac:spMkLst>
        </pc:spChg>
        <pc:spChg chg="del">
          <ac:chgData name="Morelli, Francesco" userId="d17d4df8-df11-4264-85c9-1126b8a83bf7" providerId="ADAL" clId="{B1506E52-E69D-4AD8-AC87-EF34E6F9DB81}" dt="2026-03-25T08:33:10.949" v="13991" actId="478"/>
          <ac:spMkLst>
            <pc:docMk/>
            <pc:sldMk cId="2358313003" sldId="2147480080"/>
            <ac:spMk id="9" creationId="{E14EC124-F55C-59B0-938C-8FDAFAD90840}"/>
          </ac:spMkLst>
        </pc:spChg>
        <pc:spChg chg="add mod">
          <ac:chgData name="Morelli, Francesco" userId="d17d4df8-df11-4264-85c9-1126b8a83bf7" providerId="ADAL" clId="{B1506E52-E69D-4AD8-AC87-EF34E6F9DB81}" dt="2026-03-13T13:54:02.940" v="8415" actId="555"/>
          <ac:spMkLst>
            <pc:docMk/>
            <pc:sldMk cId="2358313003" sldId="2147480080"/>
            <ac:spMk id="10" creationId="{B8BEEFC1-7FAF-1925-4150-8A17CE1B4EBE}"/>
          </ac:spMkLst>
        </pc:spChg>
        <pc:spChg chg="add mod">
          <ac:chgData name="Morelli, Francesco" userId="d17d4df8-df11-4264-85c9-1126b8a83bf7" providerId="ADAL" clId="{B1506E52-E69D-4AD8-AC87-EF34E6F9DB81}" dt="2026-03-13T13:54:02.940" v="8415" actId="555"/>
          <ac:spMkLst>
            <pc:docMk/>
            <pc:sldMk cId="2358313003" sldId="2147480080"/>
            <ac:spMk id="11" creationId="{ADEF2A2D-3324-22F7-3A6A-45A5A5AE0169}"/>
          </ac:spMkLst>
        </pc:spChg>
        <pc:spChg chg="mod">
          <ac:chgData name="Morelli, Francesco" userId="d17d4df8-df11-4264-85c9-1126b8a83bf7" providerId="ADAL" clId="{B1506E52-E69D-4AD8-AC87-EF34E6F9DB81}" dt="2026-03-17T14:45:51.885" v="12910" actId="20577"/>
          <ac:spMkLst>
            <pc:docMk/>
            <pc:sldMk cId="2358313003" sldId="2147480080"/>
            <ac:spMk id="113" creationId="{C6823E78-24B9-0126-F508-7F47AB882FA2}"/>
          </ac:spMkLst>
        </pc:spChg>
        <pc:spChg chg="mod">
          <ac:chgData name="Morelli, Francesco" userId="d17d4df8-df11-4264-85c9-1126b8a83bf7" providerId="ADAL" clId="{B1506E52-E69D-4AD8-AC87-EF34E6F9DB81}" dt="2026-03-13T13:54:25.741" v="8417" actId="113"/>
          <ac:spMkLst>
            <pc:docMk/>
            <pc:sldMk cId="2358313003" sldId="2147480080"/>
            <ac:spMk id="130" creationId="{CBB3F79A-ECA0-24E3-D15A-DDDF118774B0}"/>
          </ac:spMkLst>
        </pc:spChg>
        <pc:picChg chg="del">
          <ac:chgData name="Morelli, Francesco" userId="d17d4df8-df11-4264-85c9-1126b8a83bf7" providerId="ADAL" clId="{B1506E52-E69D-4AD8-AC87-EF34E6F9DB81}" dt="2026-03-25T08:33:13.225" v="13992" actId="478"/>
          <ac:picMkLst>
            <pc:docMk/>
            <pc:sldMk cId="2358313003" sldId="2147480080"/>
            <ac:picMk id="12" creationId="{5848B52B-DE06-9AF8-C619-DFEE3E66BC45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4:06.478" v="14006" actId="478"/>
        <pc:sldMkLst>
          <pc:docMk/>
          <pc:sldMk cId="3046758319" sldId="2147480082"/>
        </pc:sldMkLst>
        <pc:spChg chg="del">
          <ac:chgData name="Morelli, Francesco" userId="d17d4df8-df11-4264-85c9-1126b8a83bf7" providerId="ADAL" clId="{B1506E52-E69D-4AD8-AC87-EF34E6F9DB81}" dt="2026-03-25T08:34:06.478" v="14006" actId="478"/>
          <ac:spMkLst>
            <pc:docMk/>
            <pc:sldMk cId="3046758319" sldId="2147480082"/>
            <ac:spMk id="9" creationId="{A07BDD2E-9C2A-017B-B89C-7F5B52782A87}"/>
          </ac:spMkLst>
        </pc:spChg>
        <pc:spChg chg="add mod">
          <ac:chgData name="Morelli, Francesco" userId="d17d4df8-df11-4264-85c9-1126b8a83bf7" providerId="ADAL" clId="{B1506E52-E69D-4AD8-AC87-EF34E6F9DB81}" dt="2026-03-13T14:49:26.248" v="10204" actId="207"/>
          <ac:spMkLst>
            <pc:docMk/>
            <pc:sldMk cId="3046758319" sldId="2147480082"/>
            <ac:spMk id="16" creationId="{C2E4C1E1-6AA4-35A0-F7C4-2CCB4A7AFE5A}"/>
          </ac:spMkLst>
        </pc:spChg>
        <pc:spChg chg="add mod">
          <ac:chgData name="Morelli, Francesco" userId="d17d4df8-df11-4264-85c9-1126b8a83bf7" providerId="ADAL" clId="{B1506E52-E69D-4AD8-AC87-EF34E6F9DB81}" dt="2026-03-13T14:49:32.445" v="10205" actId="207"/>
          <ac:spMkLst>
            <pc:docMk/>
            <pc:sldMk cId="3046758319" sldId="2147480082"/>
            <ac:spMk id="17" creationId="{E9B136A5-3F98-F59A-8A1D-3E2E6806EE64}"/>
          </ac:spMkLst>
        </pc:spChg>
        <pc:spChg chg="mod">
          <ac:chgData name="Morelli, Francesco" userId="d17d4df8-df11-4264-85c9-1126b8a83bf7" providerId="ADAL" clId="{B1506E52-E69D-4AD8-AC87-EF34E6F9DB81}" dt="2026-03-13T14:48:02.882" v="10159" actId="20577"/>
          <ac:spMkLst>
            <pc:docMk/>
            <pc:sldMk cId="3046758319" sldId="2147480082"/>
            <ac:spMk id="103" creationId="{0D2ED60B-7354-9C81-C6C8-802D687F6332}"/>
          </ac:spMkLst>
        </pc:spChg>
        <pc:spChg chg="mod">
          <ac:chgData name="Morelli, Francesco" userId="d17d4df8-df11-4264-85c9-1126b8a83bf7" providerId="ADAL" clId="{B1506E52-E69D-4AD8-AC87-EF34E6F9DB81}" dt="2026-03-13T14:50:25.551" v="10367" actId="20577"/>
          <ac:spMkLst>
            <pc:docMk/>
            <pc:sldMk cId="3046758319" sldId="2147480082"/>
            <ac:spMk id="113" creationId="{97D8E366-8217-12E2-FC48-BCF137761AB9}"/>
          </ac:spMkLst>
        </pc:spChg>
        <pc:spChg chg="mod">
          <ac:chgData name="Morelli, Francesco" userId="d17d4df8-df11-4264-85c9-1126b8a83bf7" providerId="ADAL" clId="{B1506E52-E69D-4AD8-AC87-EF34E6F9DB81}" dt="2026-03-13T14:48:22.895" v="10162" actId="113"/>
          <ac:spMkLst>
            <pc:docMk/>
            <pc:sldMk cId="3046758319" sldId="2147480082"/>
            <ac:spMk id="130" creationId="{ADBE5F85-2111-86EB-DB69-A706FC030ABC}"/>
          </ac:spMkLst>
        </pc:spChg>
        <pc:picChg chg="del">
          <ac:chgData name="Morelli, Francesco" userId="d17d4df8-df11-4264-85c9-1126b8a83bf7" providerId="ADAL" clId="{B1506E52-E69D-4AD8-AC87-EF34E6F9DB81}" dt="2026-03-25T08:34:06.478" v="14006" actId="478"/>
          <ac:picMkLst>
            <pc:docMk/>
            <pc:sldMk cId="3046758319" sldId="2147480082"/>
            <ac:picMk id="14" creationId="{8AD6865A-5738-B647-4982-4BC4FA83CE3B}"/>
          </ac:picMkLst>
        </pc:picChg>
        <pc:picChg chg="add mod">
          <ac:chgData name="Morelli, Francesco" userId="d17d4df8-df11-4264-85c9-1126b8a83bf7" providerId="ADAL" clId="{B1506E52-E69D-4AD8-AC87-EF34E6F9DB81}" dt="2026-03-17T08:54:09.515" v="12738" actId="14100"/>
          <ac:picMkLst>
            <pc:docMk/>
            <pc:sldMk cId="3046758319" sldId="2147480082"/>
            <ac:picMk id="27" creationId="{CD807C66-C13C-0D1E-4A5E-EE9799C07BA5}"/>
          </ac:picMkLst>
        </pc:picChg>
      </pc:sldChg>
      <pc:sldChg chg="delSp modSp mod">
        <pc:chgData name="Morelli, Francesco" userId="d17d4df8-df11-4264-85c9-1126b8a83bf7" providerId="ADAL" clId="{B1506E52-E69D-4AD8-AC87-EF34E6F9DB81}" dt="2026-03-25T08:34:32.148" v="14014" actId="478"/>
        <pc:sldMkLst>
          <pc:docMk/>
          <pc:sldMk cId="1578894198" sldId="2147480083"/>
        </pc:sldMkLst>
        <pc:spChg chg="del">
          <ac:chgData name="Morelli, Francesco" userId="d17d4df8-df11-4264-85c9-1126b8a83bf7" providerId="ADAL" clId="{B1506E52-E69D-4AD8-AC87-EF34E6F9DB81}" dt="2026-03-25T08:34:32.148" v="14014" actId="478"/>
          <ac:spMkLst>
            <pc:docMk/>
            <pc:sldMk cId="1578894198" sldId="2147480083"/>
            <ac:spMk id="9" creationId="{A26B1F47-66E0-549C-7CA6-ADD5E943BC76}"/>
          </ac:spMkLst>
        </pc:spChg>
        <pc:spChg chg="mod">
          <ac:chgData name="Morelli, Francesco" userId="d17d4df8-df11-4264-85c9-1126b8a83bf7" providerId="ADAL" clId="{B1506E52-E69D-4AD8-AC87-EF34E6F9DB81}" dt="2026-03-13T16:52:28.917" v="10881" actId="20577"/>
          <ac:spMkLst>
            <pc:docMk/>
            <pc:sldMk cId="1578894198" sldId="2147480083"/>
            <ac:spMk id="15" creationId="{4CAD07BE-432F-1C02-8E66-5D4FBE626C8F}"/>
          </ac:spMkLst>
        </pc:spChg>
        <pc:spChg chg="mod">
          <ac:chgData name="Morelli, Francesco" userId="d17d4df8-df11-4264-85c9-1126b8a83bf7" providerId="ADAL" clId="{B1506E52-E69D-4AD8-AC87-EF34E6F9DB81}" dt="2026-03-13T16:51:26.628" v="10799" actId="20577"/>
          <ac:spMkLst>
            <pc:docMk/>
            <pc:sldMk cId="1578894198" sldId="2147480083"/>
            <ac:spMk id="103" creationId="{A18A4218-299D-F484-D3AD-5F2A0A5C2F30}"/>
          </ac:spMkLst>
        </pc:spChg>
        <pc:spChg chg="mod">
          <ac:chgData name="Morelli, Francesco" userId="d17d4df8-df11-4264-85c9-1126b8a83bf7" providerId="ADAL" clId="{B1506E52-E69D-4AD8-AC87-EF34E6F9DB81}" dt="2026-03-13T16:51:38.977" v="10800"/>
          <ac:spMkLst>
            <pc:docMk/>
            <pc:sldMk cId="1578894198" sldId="2147480083"/>
            <ac:spMk id="130" creationId="{49F5BF16-4D36-5CF3-C066-37C54F7E59EF}"/>
          </ac:spMkLst>
        </pc:spChg>
        <pc:picChg chg="del">
          <ac:chgData name="Morelli, Francesco" userId="d17d4df8-df11-4264-85c9-1126b8a83bf7" providerId="ADAL" clId="{B1506E52-E69D-4AD8-AC87-EF34E6F9DB81}" dt="2026-03-25T08:34:32.148" v="14014" actId="478"/>
          <ac:picMkLst>
            <pc:docMk/>
            <pc:sldMk cId="1578894198" sldId="2147480083"/>
            <ac:picMk id="14" creationId="{B083B948-A7F9-07D8-32ED-34E6AF5FAF88}"/>
          </ac:picMkLst>
        </pc:picChg>
        <pc:picChg chg="mod">
          <ac:chgData name="Morelli, Francesco" userId="d17d4df8-df11-4264-85c9-1126b8a83bf7" providerId="ADAL" clId="{B1506E52-E69D-4AD8-AC87-EF34E6F9DB81}" dt="2026-03-25T08:34:28.955" v="14013" actId="1076"/>
          <ac:picMkLst>
            <pc:docMk/>
            <pc:sldMk cId="1578894198" sldId="2147480083"/>
            <ac:picMk id="36" creationId="{A1DF60C9-A7F6-55D6-35C3-38D6AD3232C3}"/>
          </ac:picMkLst>
        </pc:picChg>
      </pc:sldChg>
      <pc:sldChg chg="addSp delSp modSp mod">
        <pc:chgData name="Morelli, Francesco" userId="d17d4df8-df11-4264-85c9-1126b8a83bf7" providerId="ADAL" clId="{B1506E52-E69D-4AD8-AC87-EF34E6F9DB81}" dt="2026-03-25T08:33:34.036" v="13997" actId="478"/>
        <pc:sldMkLst>
          <pc:docMk/>
          <pc:sldMk cId="2837972520" sldId="2147480084"/>
        </pc:sldMkLst>
        <pc:spChg chg="mod">
          <ac:chgData name="Morelli, Francesco" userId="d17d4df8-df11-4264-85c9-1126b8a83bf7" providerId="ADAL" clId="{B1506E52-E69D-4AD8-AC87-EF34E6F9DB81}" dt="2026-03-17T08:43:35.535" v="12726" actId="20577"/>
          <ac:spMkLst>
            <pc:docMk/>
            <pc:sldMk cId="2837972520" sldId="2147480084"/>
            <ac:spMk id="3" creationId="{214D0B78-BA6A-7E0A-A2A5-714AE6C432F2}"/>
          </ac:spMkLst>
        </pc:spChg>
        <pc:spChg chg="del">
          <ac:chgData name="Morelli, Francesco" userId="d17d4df8-df11-4264-85c9-1126b8a83bf7" providerId="ADAL" clId="{B1506E52-E69D-4AD8-AC87-EF34E6F9DB81}" dt="2026-03-25T08:33:31.935" v="13996" actId="478"/>
          <ac:spMkLst>
            <pc:docMk/>
            <pc:sldMk cId="2837972520" sldId="2147480084"/>
            <ac:spMk id="9" creationId="{F2A8E0FE-0BD4-E88B-1B9A-EDBAFFE4F448}"/>
          </ac:spMkLst>
        </pc:spChg>
        <pc:spChg chg="add mod">
          <ac:chgData name="Morelli, Francesco" userId="d17d4df8-df11-4264-85c9-1126b8a83bf7" providerId="ADAL" clId="{B1506E52-E69D-4AD8-AC87-EF34E6F9DB81}" dt="2026-03-13T14:08:44.933" v="8989"/>
          <ac:spMkLst>
            <pc:docMk/>
            <pc:sldMk cId="2837972520" sldId="2147480084"/>
            <ac:spMk id="26" creationId="{8BE3FF2D-3F1D-92FB-24E5-99EF36025F04}"/>
          </ac:spMkLst>
        </pc:spChg>
        <pc:spChg chg="add mod">
          <ac:chgData name="Morelli, Francesco" userId="d17d4df8-df11-4264-85c9-1126b8a83bf7" providerId="ADAL" clId="{B1506E52-E69D-4AD8-AC87-EF34E6F9DB81}" dt="2026-03-13T14:08:44.933" v="8989"/>
          <ac:spMkLst>
            <pc:docMk/>
            <pc:sldMk cId="2837972520" sldId="2147480084"/>
            <ac:spMk id="27" creationId="{5E242B1B-BAAE-FAFA-47A8-AAC788C63887}"/>
          </ac:spMkLst>
        </pc:spChg>
        <pc:spChg chg="add mod">
          <ac:chgData name="Morelli, Francesco" userId="d17d4df8-df11-4264-85c9-1126b8a83bf7" providerId="ADAL" clId="{B1506E52-E69D-4AD8-AC87-EF34E6F9DB81}" dt="2026-03-13T14:08:44.933" v="8989"/>
          <ac:spMkLst>
            <pc:docMk/>
            <pc:sldMk cId="2837972520" sldId="2147480084"/>
            <ac:spMk id="28" creationId="{DC70F634-8201-5B64-EEAA-34F32FA7760C}"/>
          </ac:spMkLst>
        </pc:spChg>
        <pc:spChg chg="mod">
          <ac:chgData name="Morelli, Francesco" userId="d17d4df8-df11-4264-85c9-1126b8a83bf7" providerId="ADAL" clId="{B1506E52-E69D-4AD8-AC87-EF34E6F9DB81}" dt="2026-03-13T14:06:44.674" v="8906" actId="113"/>
          <ac:spMkLst>
            <pc:docMk/>
            <pc:sldMk cId="2837972520" sldId="2147480084"/>
            <ac:spMk id="130" creationId="{2274DAA6-9EE4-0219-8B32-20A2E65C09B2}"/>
          </ac:spMkLst>
        </pc:spChg>
        <pc:picChg chg="del">
          <ac:chgData name="Morelli, Francesco" userId="d17d4df8-df11-4264-85c9-1126b8a83bf7" providerId="ADAL" clId="{B1506E52-E69D-4AD8-AC87-EF34E6F9DB81}" dt="2026-03-25T08:33:34.036" v="13997" actId="478"/>
          <ac:picMkLst>
            <pc:docMk/>
            <pc:sldMk cId="2837972520" sldId="2147480084"/>
            <ac:picMk id="14" creationId="{3860234A-2B0F-D51E-8681-3EC81257772A}"/>
          </ac:picMkLst>
        </pc:picChg>
        <pc:picChg chg="mod">
          <ac:chgData name="Morelli, Francesco" userId="d17d4df8-df11-4264-85c9-1126b8a83bf7" providerId="ADAL" clId="{B1506E52-E69D-4AD8-AC87-EF34E6F9DB81}" dt="2026-03-13T14:08:44.933" v="8989"/>
          <ac:picMkLst>
            <pc:docMk/>
            <pc:sldMk cId="2837972520" sldId="2147480084"/>
            <ac:picMk id="16" creationId="{EBE23EDB-251D-DDC5-11D4-84DEA9346CD6}"/>
          </ac:picMkLst>
        </pc:picChg>
        <pc:picChg chg="mod">
          <ac:chgData name="Morelli, Francesco" userId="d17d4df8-df11-4264-85c9-1126b8a83bf7" providerId="ADAL" clId="{B1506E52-E69D-4AD8-AC87-EF34E6F9DB81}" dt="2026-03-13T14:08:44.933" v="8989"/>
          <ac:picMkLst>
            <pc:docMk/>
            <pc:sldMk cId="2837972520" sldId="2147480084"/>
            <ac:picMk id="17" creationId="{217AED8F-FB11-4901-1816-B8DEB9ECA2EE}"/>
          </ac:picMkLst>
        </pc:picChg>
        <pc:picChg chg="mod">
          <ac:chgData name="Morelli, Francesco" userId="d17d4df8-df11-4264-85c9-1126b8a83bf7" providerId="ADAL" clId="{B1506E52-E69D-4AD8-AC87-EF34E6F9DB81}" dt="2026-03-13T14:08:44.933" v="8989"/>
          <ac:picMkLst>
            <pc:docMk/>
            <pc:sldMk cId="2837972520" sldId="2147480084"/>
            <ac:picMk id="19" creationId="{055E778E-88E3-119D-B0C8-E3A55560F61F}"/>
          </ac:picMkLst>
        </pc:picChg>
        <pc:picChg chg="mod">
          <ac:chgData name="Morelli, Francesco" userId="d17d4df8-df11-4264-85c9-1126b8a83bf7" providerId="ADAL" clId="{B1506E52-E69D-4AD8-AC87-EF34E6F9DB81}" dt="2026-03-13T14:08:44.933" v="8989"/>
          <ac:picMkLst>
            <pc:docMk/>
            <pc:sldMk cId="2837972520" sldId="2147480084"/>
            <ac:picMk id="20" creationId="{3514CFFA-32F8-2277-C497-E62B99438E94}"/>
          </ac:picMkLst>
        </pc:picChg>
        <pc:picChg chg="mod">
          <ac:chgData name="Morelli, Francesco" userId="d17d4df8-df11-4264-85c9-1126b8a83bf7" providerId="ADAL" clId="{B1506E52-E69D-4AD8-AC87-EF34E6F9DB81}" dt="2026-03-13T14:08:44.933" v="8989"/>
          <ac:picMkLst>
            <pc:docMk/>
            <pc:sldMk cId="2837972520" sldId="2147480084"/>
            <ac:picMk id="21" creationId="{4842A53A-5712-22B7-5557-8DCC59A65C97}"/>
          </ac:picMkLst>
        </pc:picChg>
        <pc:picChg chg="mod">
          <ac:chgData name="Morelli, Francesco" userId="d17d4df8-df11-4264-85c9-1126b8a83bf7" providerId="ADAL" clId="{B1506E52-E69D-4AD8-AC87-EF34E6F9DB81}" dt="2026-03-13T14:08:44.933" v="8989"/>
          <ac:picMkLst>
            <pc:docMk/>
            <pc:sldMk cId="2837972520" sldId="2147480084"/>
            <ac:picMk id="24" creationId="{F064063C-5ECC-8D9B-2FA7-3C301A59338C}"/>
          </ac:picMkLst>
        </pc:picChg>
      </pc:sldChg>
      <pc:sldChg chg="addSp delSp modSp add mod">
        <pc:chgData name="Morelli, Francesco" userId="d17d4df8-df11-4264-85c9-1126b8a83bf7" providerId="ADAL" clId="{B1506E52-E69D-4AD8-AC87-EF34E6F9DB81}" dt="2026-03-25T08:32:44.839" v="13985" actId="478"/>
        <pc:sldMkLst>
          <pc:docMk/>
          <pc:sldMk cId="471527725" sldId="2147480086"/>
        </pc:sldMkLst>
        <pc:spChg chg="mod">
          <ac:chgData name="Morelli, Francesco" userId="d17d4df8-df11-4264-85c9-1126b8a83bf7" providerId="ADAL" clId="{B1506E52-E69D-4AD8-AC87-EF34E6F9DB81}" dt="2026-03-04T13:41:00.683" v="7482" actId="552"/>
          <ac:spMkLst>
            <pc:docMk/>
            <pc:sldMk cId="471527725" sldId="2147480086"/>
            <ac:spMk id="7" creationId="{6CB51A69-8AA2-61A3-A7E6-FDBD10B73B88}"/>
          </ac:spMkLst>
        </pc:spChg>
        <pc:spChg chg="mod">
          <ac:chgData name="Morelli, Francesco" userId="d17d4df8-df11-4264-85c9-1126b8a83bf7" providerId="ADAL" clId="{B1506E52-E69D-4AD8-AC87-EF34E6F9DB81}" dt="2026-03-04T13:41:00.683" v="7482" actId="552"/>
          <ac:spMkLst>
            <pc:docMk/>
            <pc:sldMk cId="471527725" sldId="2147480086"/>
            <ac:spMk id="11" creationId="{715C2150-F806-8A69-C307-F2C1E93D8563}"/>
          </ac:spMkLst>
        </pc:spChg>
        <pc:spChg chg="del">
          <ac:chgData name="Morelli, Francesco" userId="d17d4df8-df11-4264-85c9-1126b8a83bf7" providerId="ADAL" clId="{B1506E52-E69D-4AD8-AC87-EF34E6F9DB81}" dt="2026-03-25T08:32:44.839" v="13985" actId="478"/>
          <ac:spMkLst>
            <pc:docMk/>
            <pc:sldMk cId="471527725" sldId="2147480086"/>
            <ac:spMk id="16" creationId="{ADA7DABA-A7C8-8D69-7E30-EBA1F54A73BB}"/>
          </ac:spMkLst>
        </pc:spChg>
        <pc:spChg chg="mod">
          <ac:chgData name="Morelli, Francesco" userId="d17d4df8-df11-4264-85c9-1126b8a83bf7" providerId="ADAL" clId="{B1506E52-E69D-4AD8-AC87-EF34E6F9DB81}" dt="2026-03-16T11:26:43.335" v="12676" actId="20577"/>
          <ac:spMkLst>
            <pc:docMk/>
            <pc:sldMk cId="471527725" sldId="2147480086"/>
            <ac:spMk id="17" creationId="{41152D6E-204A-2E8B-0526-F6838D9AAEEA}"/>
          </ac:spMkLst>
        </pc:spChg>
        <pc:spChg chg="mod">
          <ac:chgData name="Morelli, Francesco" userId="d17d4df8-df11-4264-85c9-1126b8a83bf7" providerId="ADAL" clId="{B1506E52-E69D-4AD8-AC87-EF34E6F9DB81}" dt="2026-03-04T08:58:13.150" v="7163" actId="20577"/>
          <ac:spMkLst>
            <pc:docMk/>
            <pc:sldMk cId="471527725" sldId="2147480086"/>
            <ac:spMk id="22" creationId="{DD423EA4-0987-8974-F01D-0762CE4B0CF1}"/>
          </ac:spMkLst>
        </pc:spChg>
        <pc:spChg chg="mod">
          <ac:chgData name="Morelli, Francesco" userId="d17d4df8-df11-4264-85c9-1126b8a83bf7" providerId="ADAL" clId="{B1506E52-E69D-4AD8-AC87-EF34E6F9DB81}" dt="2026-03-23T09:58:39.537" v="13982" actId="5793"/>
          <ac:spMkLst>
            <pc:docMk/>
            <pc:sldMk cId="471527725" sldId="2147480086"/>
            <ac:spMk id="113" creationId="{06E69485-753A-9D11-08ED-875789A1E306}"/>
          </ac:spMkLst>
        </pc:spChg>
        <pc:spChg chg="mod">
          <ac:chgData name="Morelli, Francesco" userId="d17d4df8-df11-4264-85c9-1126b8a83bf7" providerId="ADAL" clId="{B1506E52-E69D-4AD8-AC87-EF34E6F9DB81}" dt="2026-03-04T13:44:59.358" v="7867"/>
          <ac:spMkLst>
            <pc:docMk/>
            <pc:sldMk cId="471527725" sldId="2147480086"/>
            <ac:spMk id="130" creationId="{AF32C76F-2E8A-5E93-6997-A4CBFD3630BD}"/>
          </ac:spMkLst>
        </pc:spChg>
        <pc:picChg chg="add mod">
          <ac:chgData name="Morelli, Francesco" userId="d17d4df8-df11-4264-85c9-1126b8a83bf7" providerId="ADAL" clId="{B1506E52-E69D-4AD8-AC87-EF34E6F9DB81}" dt="2026-03-05T16:44:25.293" v="7960" actId="14100"/>
          <ac:picMkLst>
            <pc:docMk/>
            <pc:sldMk cId="471527725" sldId="2147480086"/>
            <ac:picMk id="2" creationId="{9C7FB846-FAD7-E700-9A72-C568D63C5ABE}"/>
          </ac:picMkLst>
        </pc:picChg>
        <pc:picChg chg="del">
          <ac:chgData name="Morelli, Francesco" userId="d17d4df8-df11-4264-85c9-1126b8a83bf7" providerId="ADAL" clId="{B1506E52-E69D-4AD8-AC87-EF34E6F9DB81}" dt="2026-03-25T08:32:44.839" v="13985" actId="478"/>
          <ac:picMkLst>
            <pc:docMk/>
            <pc:sldMk cId="471527725" sldId="2147480086"/>
            <ac:picMk id="18" creationId="{A9E04E54-8E92-D308-5BEF-FA17582B9374}"/>
          </ac:picMkLst>
        </pc:picChg>
      </pc:sldChg>
      <pc:sldChg chg="delSp mod">
        <pc:chgData name="Morelli, Francesco" userId="d17d4df8-df11-4264-85c9-1126b8a83bf7" providerId="ADAL" clId="{B1506E52-E69D-4AD8-AC87-EF34E6F9DB81}" dt="2026-03-25T08:53:04.741" v="14027" actId="478"/>
        <pc:sldMkLst>
          <pc:docMk/>
          <pc:sldMk cId="1382840371" sldId="2147480087"/>
        </pc:sldMkLst>
        <pc:spChg chg="del">
          <ac:chgData name="Morelli, Francesco" userId="d17d4df8-df11-4264-85c9-1126b8a83bf7" providerId="ADAL" clId="{B1506E52-E69D-4AD8-AC87-EF34E6F9DB81}" dt="2026-03-25T08:53:04.741" v="14027" actId="478"/>
          <ac:spMkLst>
            <pc:docMk/>
            <pc:sldMk cId="1382840371" sldId="2147480087"/>
            <ac:spMk id="9" creationId="{9050EE25-0B94-81D7-732E-090EFF40AD60}"/>
          </ac:spMkLst>
        </pc:spChg>
        <pc:picChg chg="del">
          <ac:chgData name="Morelli, Francesco" userId="d17d4df8-df11-4264-85c9-1126b8a83bf7" providerId="ADAL" clId="{B1506E52-E69D-4AD8-AC87-EF34E6F9DB81}" dt="2026-03-25T08:53:04.741" v="14027" actId="478"/>
          <ac:picMkLst>
            <pc:docMk/>
            <pc:sldMk cId="1382840371" sldId="2147480087"/>
            <ac:picMk id="14" creationId="{4490CF98-FF8D-0517-7200-AF468B5456AB}"/>
          </ac:picMkLst>
        </pc:picChg>
      </pc:sldChg>
      <pc:sldChg chg="delSp mod">
        <pc:chgData name="Morelli, Francesco" userId="d17d4df8-df11-4264-85c9-1126b8a83bf7" providerId="ADAL" clId="{B1506E52-E69D-4AD8-AC87-EF34E6F9DB81}" dt="2026-03-25T08:53:09.170" v="14028" actId="478"/>
        <pc:sldMkLst>
          <pc:docMk/>
          <pc:sldMk cId="3016581773" sldId="2147480088"/>
        </pc:sldMkLst>
        <pc:spChg chg="del">
          <ac:chgData name="Morelli, Francesco" userId="d17d4df8-df11-4264-85c9-1126b8a83bf7" providerId="ADAL" clId="{B1506E52-E69D-4AD8-AC87-EF34E6F9DB81}" dt="2026-03-25T08:53:09.170" v="14028" actId="478"/>
          <ac:spMkLst>
            <pc:docMk/>
            <pc:sldMk cId="3016581773" sldId="2147480088"/>
            <ac:spMk id="9" creationId="{54E5F703-54C9-8996-CA4C-C9F5E608888E}"/>
          </ac:spMkLst>
        </pc:spChg>
        <pc:picChg chg="del">
          <ac:chgData name="Morelli, Francesco" userId="d17d4df8-df11-4264-85c9-1126b8a83bf7" providerId="ADAL" clId="{B1506E52-E69D-4AD8-AC87-EF34E6F9DB81}" dt="2026-03-25T08:53:09.170" v="14028" actId="478"/>
          <ac:picMkLst>
            <pc:docMk/>
            <pc:sldMk cId="3016581773" sldId="2147480088"/>
            <ac:picMk id="14" creationId="{7ADFE5E8-185C-FA81-10B2-506C61364821}"/>
          </ac:picMkLst>
        </pc:picChg>
      </pc:sldChg>
      <pc:sldChg chg="delSp mod">
        <pc:chgData name="Morelli, Francesco" userId="d17d4df8-df11-4264-85c9-1126b8a83bf7" providerId="ADAL" clId="{B1506E52-E69D-4AD8-AC87-EF34E6F9DB81}" dt="2026-03-25T08:53:13.962" v="14029" actId="478"/>
        <pc:sldMkLst>
          <pc:docMk/>
          <pc:sldMk cId="2275875741" sldId="2147480089"/>
        </pc:sldMkLst>
        <pc:spChg chg="del">
          <ac:chgData name="Morelli, Francesco" userId="d17d4df8-df11-4264-85c9-1126b8a83bf7" providerId="ADAL" clId="{B1506E52-E69D-4AD8-AC87-EF34E6F9DB81}" dt="2026-03-25T08:53:13.962" v="14029" actId="478"/>
          <ac:spMkLst>
            <pc:docMk/>
            <pc:sldMk cId="2275875741" sldId="2147480089"/>
            <ac:spMk id="9" creationId="{9FF237E9-BFBC-834A-23C0-B467907D4F0B}"/>
          </ac:spMkLst>
        </pc:spChg>
      </pc:sldChg>
      <pc:sldChg chg="addSp delSp modSp add mod">
        <pc:chgData name="Morelli, Francesco" userId="d17d4df8-df11-4264-85c9-1126b8a83bf7" providerId="ADAL" clId="{B1506E52-E69D-4AD8-AC87-EF34E6F9DB81}" dt="2026-03-25T08:32:50.860" v="13986" actId="478"/>
        <pc:sldMkLst>
          <pc:docMk/>
          <pc:sldMk cId="318124361" sldId="2147480090"/>
        </pc:sldMkLst>
        <pc:spChg chg="mod">
          <ac:chgData name="Morelli, Francesco" userId="d17d4df8-df11-4264-85c9-1126b8a83bf7" providerId="ADAL" clId="{B1506E52-E69D-4AD8-AC87-EF34E6F9DB81}" dt="2026-03-17T14:41:39.333" v="12792" actId="552"/>
          <ac:spMkLst>
            <pc:docMk/>
            <pc:sldMk cId="318124361" sldId="2147480090"/>
            <ac:spMk id="7" creationId="{591DD9DE-7DC8-EE29-EDE5-CE5C783BB388}"/>
          </ac:spMkLst>
        </pc:spChg>
        <pc:spChg chg="mod">
          <ac:chgData name="Morelli, Francesco" userId="d17d4df8-df11-4264-85c9-1126b8a83bf7" providerId="ADAL" clId="{B1506E52-E69D-4AD8-AC87-EF34E6F9DB81}" dt="2026-03-17T14:41:39.333" v="12792" actId="552"/>
          <ac:spMkLst>
            <pc:docMk/>
            <pc:sldMk cId="318124361" sldId="2147480090"/>
            <ac:spMk id="10" creationId="{4028550A-1F12-1EBD-3C88-AA69A7DA3271}"/>
          </ac:spMkLst>
        </pc:spChg>
        <pc:spChg chg="mod">
          <ac:chgData name="Morelli, Francesco" userId="d17d4df8-df11-4264-85c9-1126b8a83bf7" providerId="ADAL" clId="{B1506E52-E69D-4AD8-AC87-EF34E6F9DB81}" dt="2026-03-17T14:41:43.450" v="12795" actId="1037"/>
          <ac:spMkLst>
            <pc:docMk/>
            <pc:sldMk cId="318124361" sldId="2147480090"/>
            <ac:spMk id="12" creationId="{F352DFE7-3165-0D6E-51E2-A6178E98D326}"/>
          </ac:spMkLst>
        </pc:spChg>
        <pc:spChg chg="del">
          <ac:chgData name="Morelli, Francesco" userId="d17d4df8-df11-4264-85c9-1126b8a83bf7" providerId="ADAL" clId="{B1506E52-E69D-4AD8-AC87-EF34E6F9DB81}" dt="2026-03-25T08:32:50.860" v="13986" actId="478"/>
          <ac:spMkLst>
            <pc:docMk/>
            <pc:sldMk cId="318124361" sldId="2147480090"/>
            <ac:spMk id="16" creationId="{7B875B2D-33E3-7041-A59B-2B50F62C4B89}"/>
          </ac:spMkLst>
        </pc:spChg>
        <pc:spChg chg="mod">
          <ac:chgData name="Morelli, Francesco" userId="d17d4df8-df11-4264-85c9-1126b8a83bf7" providerId="ADAL" clId="{B1506E52-E69D-4AD8-AC87-EF34E6F9DB81}" dt="2026-03-16T11:26:53.973" v="12684" actId="20577"/>
          <ac:spMkLst>
            <pc:docMk/>
            <pc:sldMk cId="318124361" sldId="2147480090"/>
            <ac:spMk id="17" creationId="{72B46CCB-8AB6-C36A-4CFE-EAC21C95EBC9}"/>
          </ac:spMkLst>
        </pc:spChg>
        <pc:spChg chg="mod">
          <ac:chgData name="Morelli, Francesco" userId="d17d4df8-df11-4264-85c9-1126b8a83bf7" providerId="ADAL" clId="{B1506E52-E69D-4AD8-AC87-EF34E6F9DB81}" dt="2026-03-04T13:47:27.364" v="7949" actId="13926"/>
          <ac:spMkLst>
            <pc:docMk/>
            <pc:sldMk cId="318124361" sldId="2147480090"/>
            <ac:spMk id="113" creationId="{3AC37E7A-5489-4D3B-A4F8-F8885AD174DA}"/>
          </ac:spMkLst>
        </pc:spChg>
        <pc:picChg chg="add mod">
          <ac:chgData name="Morelli, Francesco" userId="d17d4df8-df11-4264-85c9-1126b8a83bf7" providerId="ADAL" clId="{B1506E52-E69D-4AD8-AC87-EF34E6F9DB81}" dt="2026-03-05T16:44:09.076" v="7957" actId="14100"/>
          <ac:picMkLst>
            <pc:docMk/>
            <pc:sldMk cId="318124361" sldId="2147480090"/>
            <ac:picMk id="2" creationId="{77FD6DD2-7006-5306-D111-9DF64A38F376}"/>
          </ac:picMkLst>
        </pc:picChg>
        <pc:picChg chg="del">
          <ac:chgData name="Morelli, Francesco" userId="d17d4df8-df11-4264-85c9-1126b8a83bf7" providerId="ADAL" clId="{B1506E52-E69D-4AD8-AC87-EF34E6F9DB81}" dt="2026-03-25T08:32:50.860" v="13986" actId="478"/>
          <ac:picMkLst>
            <pc:docMk/>
            <pc:sldMk cId="318124361" sldId="2147480090"/>
            <ac:picMk id="18" creationId="{40C36CB1-8E50-2DC0-0C23-489EA612AF64}"/>
          </ac:picMkLst>
        </pc:picChg>
      </pc:sldChg>
      <pc:sldChg chg="addSp delSp modSp add mod ord">
        <pc:chgData name="Morelli, Francesco" userId="d17d4df8-df11-4264-85c9-1126b8a83bf7" providerId="ADAL" clId="{B1506E52-E69D-4AD8-AC87-EF34E6F9DB81}" dt="2026-03-19T15:39:04.774" v="13008" actId="20577"/>
        <pc:sldMkLst>
          <pc:docMk/>
          <pc:sldMk cId="3456176890" sldId="2147480091"/>
        </pc:sldMkLst>
        <pc:spChg chg="mod">
          <ac:chgData name="Morelli, Francesco" userId="d17d4df8-df11-4264-85c9-1126b8a83bf7" providerId="ADAL" clId="{B1506E52-E69D-4AD8-AC87-EF34E6F9DB81}" dt="2026-03-19T15:39:04.774" v="13008" actId="20577"/>
          <ac:spMkLst>
            <pc:docMk/>
            <pc:sldMk cId="3456176890" sldId="2147480091"/>
            <ac:spMk id="14" creationId="{28EE14F5-E5D7-2070-8C44-207F85295C66}"/>
          </ac:spMkLst>
        </pc:spChg>
        <pc:spChg chg="mod">
          <ac:chgData name="Morelli, Francesco" userId="d17d4df8-df11-4264-85c9-1126b8a83bf7" providerId="ADAL" clId="{B1506E52-E69D-4AD8-AC87-EF34E6F9DB81}" dt="2026-03-19T15:37:39.283" v="12923" actId="20577"/>
          <ac:spMkLst>
            <pc:docMk/>
            <pc:sldMk cId="3456176890" sldId="2147480091"/>
            <ac:spMk id="103" creationId="{C2ADC636-14D7-6D77-5A0E-780B5C805F33}"/>
          </ac:spMkLst>
        </pc:spChg>
      </pc:sldChg>
      <pc:sldChg chg="modSp add mod">
        <pc:chgData name="Morelli, Francesco" userId="d17d4df8-df11-4264-85c9-1126b8a83bf7" providerId="ADAL" clId="{B1506E52-E69D-4AD8-AC87-EF34E6F9DB81}" dt="2026-03-20T14:20:14.349" v="13566" actId="20577"/>
        <pc:sldMkLst>
          <pc:docMk/>
          <pc:sldMk cId="790067631" sldId="2147480092"/>
        </pc:sldMkLst>
        <pc:spChg chg="mod">
          <ac:chgData name="Morelli, Francesco" userId="d17d4df8-df11-4264-85c9-1126b8a83bf7" providerId="ADAL" clId="{B1506E52-E69D-4AD8-AC87-EF34E6F9DB81}" dt="2026-03-20T14:20:14.349" v="13566" actId="20577"/>
          <ac:spMkLst>
            <pc:docMk/>
            <pc:sldMk cId="790067631" sldId="2147480092"/>
            <ac:spMk id="14" creationId="{773FE37F-9A57-CFF3-B440-37D5CD78318F}"/>
          </ac:spMkLst>
        </pc:spChg>
        <pc:spChg chg="mod">
          <ac:chgData name="Morelli, Francesco" userId="d17d4df8-df11-4264-85c9-1126b8a83bf7" providerId="ADAL" clId="{B1506E52-E69D-4AD8-AC87-EF34E6F9DB81}" dt="2026-03-20T14:19:42.379" v="13514" actId="20577"/>
          <ac:spMkLst>
            <pc:docMk/>
            <pc:sldMk cId="790067631" sldId="2147480092"/>
            <ac:spMk id="103" creationId="{8315346F-FDA1-8ED5-1C67-42511F73936A}"/>
          </ac:spMkLst>
        </pc:spChg>
      </pc:sldChg>
      <pc:sldChg chg="addSp delSp modSp add mod ord">
        <pc:chgData name="Morelli, Francesco" userId="d17d4df8-df11-4264-85c9-1126b8a83bf7" providerId="ADAL" clId="{B1506E52-E69D-4AD8-AC87-EF34E6F9DB81}" dt="2026-03-25T08:53:19.806" v="14030" actId="478"/>
        <pc:sldMkLst>
          <pc:docMk/>
          <pc:sldMk cId="3996698473" sldId="2147480093"/>
        </pc:sldMkLst>
        <pc:spChg chg="mod">
          <ac:chgData name="Morelli, Francesco" userId="d17d4df8-df11-4264-85c9-1126b8a83bf7" providerId="ADAL" clId="{B1506E52-E69D-4AD8-AC87-EF34E6F9DB81}" dt="2026-03-13T16:57:08.647" v="11083" actId="20577"/>
          <ac:spMkLst>
            <pc:docMk/>
            <pc:sldMk cId="3996698473" sldId="2147480093"/>
            <ac:spMk id="6" creationId="{BAB00713-7C04-1E6A-2986-302DF781F44A}"/>
          </ac:spMkLst>
        </pc:spChg>
        <pc:spChg chg="del">
          <ac:chgData name="Morelli, Francesco" userId="d17d4df8-df11-4264-85c9-1126b8a83bf7" providerId="ADAL" clId="{B1506E52-E69D-4AD8-AC87-EF34E6F9DB81}" dt="2026-03-25T08:53:19.806" v="14030" actId="478"/>
          <ac:spMkLst>
            <pc:docMk/>
            <pc:sldMk cId="3996698473" sldId="2147480093"/>
            <ac:spMk id="9" creationId="{B6CD7831-211B-77CF-BF4C-612657F391D4}"/>
          </ac:spMkLst>
        </pc:spChg>
        <pc:spChg chg="mod">
          <ac:chgData name="Morelli, Francesco" userId="d17d4df8-df11-4264-85c9-1126b8a83bf7" providerId="ADAL" clId="{B1506E52-E69D-4AD8-AC87-EF34E6F9DB81}" dt="2026-03-13T16:55:57.085" v="11035" actId="207"/>
          <ac:spMkLst>
            <pc:docMk/>
            <pc:sldMk cId="3996698473" sldId="2147480093"/>
            <ac:spMk id="11" creationId="{23C7E56A-3170-980C-8932-FC2371967DB2}"/>
          </ac:spMkLst>
        </pc:spChg>
        <pc:spChg chg="mod">
          <ac:chgData name="Morelli, Francesco" userId="d17d4df8-df11-4264-85c9-1126b8a83bf7" providerId="ADAL" clId="{B1506E52-E69D-4AD8-AC87-EF34E6F9DB81}" dt="2026-03-13T16:55:15.796" v="11003" actId="20577"/>
          <ac:spMkLst>
            <pc:docMk/>
            <pc:sldMk cId="3996698473" sldId="2147480093"/>
            <ac:spMk id="103" creationId="{C5F6A53F-9CBC-4294-EC34-6343A5999A1C}"/>
          </ac:spMkLst>
        </pc:spChg>
        <pc:spChg chg="mod">
          <ac:chgData name="Morelli, Francesco" userId="d17d4df8-df11-4264-85c9-1126b8a83bf7" providerId="ADAL" clId="{B1506E52-E69D-4AD8-AC87-EF34E6F9DB81}" dt="2026-03-13T16:58:50.288" v="11166" actId="20577"/>
          <ac:spMkLst>
            <pc:docMk/>
            <pc:sldMk cId="3996698473" sldId="2147480093"/>
            <ac:spMk id="113" creationId="{EF57CBE9-4987-DD65-E038-F905E6380D85}"/>
          </ac:spMkLst>
        </pc:spChg>
        <pc:spChg chg="mod">
          <ac:chgData name="Morelli, Francesco" userId="d17d4df8-df11-4264-85c9-1126b8a83bf7" providerId="ADAL" clId="{B1506E52-E69D-4AD8-AC87-EF34E6F9DB81}" dt="2026-03-13T16:55:42.545" v="11014" actId="113"/>
          <ac:spMkLst>
            <pc:docMk/>
            <pc:sldMk cId="3996698473" sldId="2147480093"/>
            <ac:spMk id="130" creationId="{E9ADC870-D3F0-4C81-86BB-C08A7DFC3EAE}"/>
          </ac:spMkLst>
        </pc:spChg>
        <pc:picChg chg="add mod">
          <ac:chgData name="Morelli, Francesco" userId="d17d4df8-df11-4264-85c9-1126b8a83bf7" providerId="ADAL" clId="{B1506E52-E69D-4AD8-AC87-EF34E6F9DB81}" dt="2026-03-17T09:14:28.271" v="12753" actId="1076"/>
          <ac:picMkLst>
            <pc:docMk/>
            <pc:sldMk cId="3996698473" sldId="2147480093"/>
            <ac:picMk id="12" creationId="{61F4FD19-DACD-3837-8BB3-3400805F6FAD}"/>
          </ac:picMkLst>
        </pc:picChg>
        <pc:picChg chg="del">
          <ac:chgData name="Morelli, Francesco" userId="d17d4df8-df11-4264-85c9-1126b8a83bf7" providerId="ADAL" clId="{B1506E52-E69D-4AD8-AC87-EF34E6F9DB81}" dt="2026-03-25T08:53:19.806" v="14030" actId="478"/>
          <ac:picMkLst>
            <pc:docMk/>
            <pc:sldMk cId="3996698473" sldId="2147480093"/>
            <ac:picMk id="14" creationId="{44A7C51D-43B2-74DD-70D1-C40F6EA0DFDC}"/>
          </ac:picMkLst>
        </pc:picChg>
      </pc:sldChg>
      <pc:sldChg chg="delSp modSp add mod">
        <pc:chgData name="Morelli, Francesco" userId="d17d4df8-df11-4264-85c9-1126b8a83bf7" providerId="ADAL" clId="{B1506E52-E69D-4AD8-AC87-EF34E6F9DB81}" dt="2026-03-25T08:53:26.495" v="14032" actId="478"/>
        <pc:sldMkLst>
          <pc:docMk/>
          <pc:sldMk cId="3917427893" sldId="2147480094"/>
        </pc:sldMkLst>
        <pc:spChg chg="del">
          <ac:chgData name="Morelli, Francesco" userId="d17d4df8-df11-4264-85c9-1126b8a83bf7" providerId="ADAL" clId="{B1506E52-E69D-4AD8-AC87-EF34E6F9DB81}" dt="2026-03-25T08:53:23.902" v="14031" actId="478"/>
          <ac:spMkLst>
            <pc:docMk/>
            <pc:sldMk cId="3917427893" sldId="2147480094"/>
            <ac:spMk id="9" creationId="{89284BEB-140F-7DC4-AC8A-EE6D1B3422DE}"/>
          </ac:spMkLst>
        </pc:spChg>
        <pc:spChg chg="mod">
          <ac:chgData name="Morelli, Francesco" userId="d17d4df8-df11-4264-85c9-1126b8a83bf7" providerId="ADAL" clId="{B1506E52-E69D-4AD8-AC87-EF34E6F9DB81}" dt="2026-03-13T16:59:10.775" v="11184" actId="20577"/>
          <ac:spMkLst>
            <pc:docMk/>
            <pc:sldMk cId="3917427893" sldId="2147480094"/>
            <ac:spMk id="103" creationId="{8135BB79-670E-097D-38F6-8742B38BCE43}"/>
          </ac:spMkLst>
        </pc:spChg>
        <pc:spChg chg="mod">
          <ac:chgData name="Morelli, Francesco" userId="d17d4df8-df11-4264-85c9-1126b8a83bf7" providerId="ADAL" clId="{B1506E52-E69D-4AD8-AC87-EF34E6F9DB81}" dt="2026-03-13T17:01:13.253" v="11440" actId="20577"/>
          <ac:spMkLst>
            <pc:docMk/>
            <pc:sldMk cId="3917427893" sldId="2147480094"/>
            <ac:spMk id="113" creationId="{CF8F6FB0-E686-48C4-3818-8EB681720333}"/>
          </ac:spMkLst>
        </pc:spChg>
        <pc:spChg chg="mod">
          <ac:chgData name="Morelli, Francesco" userId="d17d4df8-df11-4264-85c9-1126b8a83bf7" providerId="ADAL" clId="{B1506E52-E69D-4AD8-AC87-EF34E6F9DB81}" dt="2026-03-13T16:59:25.302" v="11186" actId="113"/>
          <ac:spMkLst>
            <pc:docMk/>
            <pc:sldMk cId="3917427893" sldId="2147480094"/>
            <ac:spMk id="130" creationId="{E2B1A5B5-2B04-8553-1241-5BD8CAD7F8F3}"/>
          </ac:spMkLst>
        </pc:spChg>
        <pc:picChg chg="del">
          <ac:chgData name="Morelli, Francesco" userId="d17d4df8-df11-4264-85c9-1126b8a83bf7" providerId="ADAL" clId="{B1506E52-E69D-4AD8-AC87-EF34E6F9DB81}" dt="2026-03-25T08:53:26.495" v="14032" actId="478"/>
          <ac:picMkLst>
            <pc:docMk/>
            <pc:sldMk cId="3917427893" sldId="2147480094"/>
            <ac:picMk id="14" creationId="{F3CD9DF5-5B52-70AE-EB3F-78109472473C}"/>
          </ac:picMkLst>
        </pc:picChg>
      </pc:sldChg>
      <pc:sldChg chg="delSp modSp add mod">
        <pc:chgData name="Morelli, Francesco" userId="d17d4df8-df11-4264-85c9-1126b8a83bf7" providerId="ADAL" clId="{B1506E52-E69D-4AD8-AC87-EF34E6F9DB81}" dt="2026-03-25T08:44:22.512" v="14020" actId="478"/>
        <pc:sldMkLst>
          <pc:docMk/>
          <pc:sldMk cId="2298306410" sldId="2147480095"/>
        </pc:sldMkLst>
        <pc:spChg chg="del">
          <ac:chgData name="Morelli, Francesco" userId="d17d4df8-df11-4264-85c9-1126b8a83bf7" providerId="ADAL" clId="{B1506E52-E69D-4AD8-AC87-EF34E6F9DB81}" dt="2026-03-25T08:44:22.512" v="14020" actId="478"/>
          <ac:spMkLst>
            <pc:docMk/>
            <pc:sldMk cId="2298306410" sldId="2147480095"/>
            <ac:spMk id="9" creationId="{38C27CDF-8A3C-439E-DBCA-0DF56704366C}"/>
          </ac:spMkLst>
        </pc:spChg>
        <pc:spChg chg="mod">
          <ac:chgData name="Morelli, Francesco" userId="d17d4df8-df11-4264-85c9-1126b8a83bf7" providerId="ADAL" clId="{B1506E52-E69D-4AD8-AC87-EF34E6F9DB81}" dt="2026-03-16T10:10:22.039" v="11638" actId="207"/>
          <ac:spMkLst>
            <pc:docMk/>
            <pc:sldMk cId="2298306410" sldId="2147480095"/>
            <ac:spMk id="10" creationId="{38C22FD6-8242-E5B7-83E2-011CE240ABA7}"/>
          </ac:spMkLst>
        </pc:spChg>
        <pc:spChg chg="mod">
          <ac:chgData name="Morelli, Francesco" userId="d17d4df8-df11-4264-85c9-1126b8a83bf7" providerId="ADAL" clId="{B1506E52-E69D-4AD8-AC87-EF34E6F9DB81}" dt="2026-03-16T10:14:34.010" v="11911" actId="113"/>
          <ac:spMkLst>
            <pc:docMk/>
            <pc:sldMk cId="2298306410" sldId="2147480095"/>
            <ac:spMk id="15" creationId="{69500A8F-4481-682B-A04C-96461692D193}"/>
          </ac:spMkLst>
        </pc:spChg>
        <pc:spChg chg="mod">
          <ac:chgData name="Morelli, Francesco" userId="d17d4df8-df11-4264-85c9-1126b8a83bf7" providerId="ADAL" clId="{B1506E52-E69D-4AD8-AC87-EF34E6F9DB81}" dt="2026-03-16T10:10:03.991" v="11623" actId="1035"/>
          <ac:spMkLst>
            <pc:docMk/>
            <pc:sldMk cId="2298306410" sldId="2147480095"/>
            <ac:spMk id="20" creationId="{D2EDE5BD-400F-177C-9B32-9C446EB43C06}"/>
          </ac:spMkLst>
        </pc:spChg>
        <pc:spChg chg="mod">
          <ac:chgData name="Morelli, Francesco" userId="d17d4df8-df11-4264-85c9-1126b8a83bf7" providerId="ADAL" clId="{B1506E52-E69D-4AD8-AC87-EF34E6F9DB81}" dt="2026-03-16T10:09:17.849" v="11589" actId="20577"/>
          <ac:spMkLst>
            <pc:docMk/>
            <pc:sldMk cId="2298306410" sldId="2147480095"/>
            <ac:spMk id="103" creationId="{28ACA795-39A2-81AB-1E03-50F20CCB7457}"/>
          </ac:spMkLst>
        </pc:spChg>
        <pc:spChg chg="mod">
          <ac:chgData name="Morelli, Francesco" userId="d17d4df8-df11-4264-85c9-1126b8a83bf7" providerId="ADAL" clId="{B1506E52-E69D-4AD8-AC87-EF34E6F9DB81}" dt="2026-03-16T10:10:06.983" v="11624" actId="20577"/>
          <ac:spMkLst>
            <pc:docMk/>
            <pc:sldMk cId="2298306410" sldId="2147480095"/>
            <ac:spMk id="130" creationId="{6DD94E8E-5CA7-838C-66C5-EEEBD0DCF189}"/>
          </ac:spMkLst>
        </pc:spChg>
        <pc:picChg chg="del">
          <ac:chgData name="Morelli, Francesco" userId="d17d4df8-df11-4264-85c9-1126b8a83bf7" providerId="ADAL" clId="{B1506E52-E69D-4AD8-AC87-EF34E6F9DB81}" dt="2026-03-25T08:44:22.512" v="14020" actId="478"/>
          <ac:picMkLst>
            <pc:docMk/>
            <pc:sldMk cId="2298306410" sldId="2147480095"/>
            <ac:picMk id="14" creationId="{E7E2F547-6F92-67EB-2F80-AC28511EAFA7}"/>
          </ac:picMkLst>
        </pc:picChg>
      </pc:sldChg>
      <pc:sldChg chg="delSp modSp add mod">
        <pc:chgData name="Morelli, Francesco" userId="d17d4df8-df11-4264-85c9-1126b8a83bf7" providerId="ADAL" clId="{B1506E52-E69D-4AD8-AC87-EF34E6F9DB81}" dt="2026-03-25T08:52:38.833" v="14021" actId="478"/>
        <pc:sldMkLst>
          <pc:docMk/>
          <pc:sldMk cId="797993668" sldId="2147480096"/>
        </pc:sldMkLst>
        <pc:spChg chg="del">
          <ac:chgData name="Morelli, Francesco" userId="d17d4df8-df11-4264-85c9-1126b8a83bf7" providerId="ADAL" clId="{B1506E52-E69D-4AD8-AC87-EF34E6F9DB81}" dt="2026-03-25T08:52:38.833" v="14021" actId="478"/>
          <ac:spMkLst>
            <pc:docMk/>
            <pc:sldMk cId="797993668" sldId="2147480096"/>
            <ac:spMk id="9" creationId="{0E6300B2-92C6-182B-E189-379D06E9A8B1}"/>
          </ac:spMkLst>
        </pc:spChg>
        <pc:spChg chg="mod">
          <ac:chgData name="Morelli, Francesco" userId="d17d4df8-df11-4264-85c9-1126b8a83bf7" providerId="ADAL" clId="{B1506E52-E69D-4AD8-AC87-EF34E6F9DB81}" dt="2026-03-16T10:17:22.154" v="12139" actId="113"/>
          <ac:spMkLst>
            <pc:docMk/>
            <pc:sldMk cId="797993668" sldId="2147480096"/>
            <ac:spMk id="15" creationId="{2AC3FF79-F798-F380-8C35-17137F91882B}"/>
          </ac:spMkLst>
        </pc:spChg>
        <pc:spChg chg="mod">
          <ac:chgData name="Morelli, Francesco" userId="d17d4df8-df11-4264-85c9-1126b8a83bf7" providerId="ADAL" clId="{B1506E52-E69D-4AD8-AC87-EF34E6F9DB81}" dt="2026-03-16T10:15:01.446" v="11930" actId="20577"/>
          <ac:spMkLst>
            <pc:docMk/>
            <pc:sldMk cId="797993668" sldId="2147480096"/>
            <ac:spMk id="103" creationId="{7C8F17FD-4454-1254-36B4-C121B194F51A}"/>
          </ac:spMkLst>
        </pc:spChg>
        <pc:spChg chg="mod">
          <ac:chgData name="Morelli, Francesco" userId="d17d4df8-df11-4264-85c9-1126b8a83bf7" providerId="ADAL" clId="{B1506E52-E69D-4AD8-AC87-EF34E6F9DB81}" dt="2026-03-16T10:15:14.570" v="11931"/>
          <ac:spMkLst>
            <pc:docMk/>
            <pc:sldMk cId="797993668" sldId="2147480096"/>
            <ac:spMk id="130" creationId="{76F819A2-7647-8912-0158-D65BEA2AC8FF}"/>
          </ac:spMkLst>
        </pc:spChg>
        <pc:picChg chg="del">
          <ac:chgData name="Morelli, Francesco" userId="d17d4df8-df11-4264-85c9-1126b8a83bf7" providerId="ADAL" clId="{B1506E52-E69D-4AD8-AC87-EF34E6F9DB81}" dt="2026-03-25T08:52:38.833" v="14021" actId="478"/>
          <ac:picMkLst>
            <pc:docMk/>
            <pc:sldMk cId="797993668" sldId="2147480096"/>
            <ac:picMk id="14" creationId="{233E0ECB-128A-DA13-3A73-A50ECED6645F}"/>
          </ac:picMkLst>
        </pc:picChg>
      </pc:sldChg>
      <pc:sldChg chg="delSp modSp add mod">
        <pc:chgData name="Morelli, Francesco" userId="d17d4df8-df11-4264-85c9-1126b8a83bf7" providerId="ADAL" clId="{B1506E52-E69D-4AD8-AC87-EF34E6F9DB81}" dt="2026-03-25T08:52:46.038" v="14023" actId="478"/>
        <pc:sldMkLst>
          <pc:docMk/>
          <pc:sldMk cId="193188783" sldId="2147480097"/>
        </pc:sldMkLst>
        <pc:spChg chg="del">
          <ac:chgData name="Morelli, Francesco" userId="d17d4df8-df11-4264-85c9-1126b8a83bf7" providerId="ADAL" clId="{B1506E52-E69D-4AD8-AC87-EF34E6F9DB81}" dt="2026-03-25T08:52:46.038" v="14023" actId="478"/>
          <ac:spMkLst>
            <pc:docMk/>
            <pc:sldMk cId="193188783" sldId="2147480097"/>
            <ac:spMk id="9" creationId="{F422DD0C-39BE-CA85-C8DB-FACCA29D29D7}"/>
          </ac:spMkLst>
        </pc:spChg>
        <pc:spChg chg="mod">
          <ac:chgData name="Morelli, Francesco" userId="d17d4df8-df11-4264-85c9-1126b8a83bf7" providerId="ADAL" clId="{B1506E52-E69D-4AD8-AC87-EF34E6F9DB81}" dt="2026-03-16T11:02:28.903" v="12379" actId="113"/>
          <ac:spMkLst>
            <pc:docMk/>
            <pc:sldMk cId="193188783" sldId="2147480097"/>
            <ac:spMk id="15" creationId="{8524A695-3052-D0D2-1C56-5B9D2225C580}"/>
          </ac:spMkLst>
        </pc:spChg>
        <pc:spChg chg="mod">
          <ac:chgData name="Morelli, Francesco" userId="d17d4df8-df11-4264-85c9-1126b8a83bf7" providerId="ADAL" clId="{B1506E52-E69D-4AD8-AC87-EF34E6F9DB81}" dt="2026-03-16T10:17:39.673" v="12148" actId="20577"/>
          <ac:spMkLst>
            <pc:docMk/>
            <pc:sldMk cId="193188783" sldId="2147480097"/>
            <ac:spMk id="103" creationId="{27C066C9-A82F-CC73-A56E-9BABC2BE033B}"/>
          </ac:spMkLst>
        </pc:spChg>
        <pc:picChg chg="del">
          <ac:chgData name="Morelli, Francesco" userId="d17d4df8-df11-4264-85c9-1126b8a83bf7" providerId="ADAL" clId="{B1506E52-E69D-4AD8-AC87-EF34E6F9DB81}" dt="2026-03-25T08:52:46.038" v="14023" actId="478"/>
          <ac:picMkLst>
            <pc:docMk/>
            <pc:sldMk cId="193188783" sldId="2147480097"/>
            <ac:picMk id="14" creationId="{56C42ABB-DA5A-7FD5-CF34-8C9D95802EFF}"/>
          </ac:picMkLst>
        </pc:picChg>
      </pc:sldChg>
      <pc:sldChg chg="delSp modSp add mod">
        <pc:chgData name="Morelli, Francesco" userId="d17d4df8-df11-4264-85c9-1126b8a83bf7" providerId="ADAL" clId="{B1506E52-E69D-4AD8-AC87-EF34E6F9DB81}" dt="2026-03-25T08:52:42.402" v="14022" actId="478"/>
        <pc:sldMkLst>
          <pc:docMk/>
          <pc:sldMk cId="1129081106" sldId="2147480098"/>
        </pc:sldMkLst>
        <pc:spChg chg="del">
          <ac:chgData name="Morelli, Francesco" userId="d17d4df8-df11-4264-85c9-1126b8a83bf7" providerId="ADAL" clId="{B1506E52-E69D-4AD8-AC87-EF34E6F9DB81}" dt="2026-03-25T08:52:42.402" v="14022" actId="478"/>
          <ac:spMkLst>
            <pc:docMk/>
            <pc:sldMk cId="1129081106" sldId="2147480098"/>
            <ac:spMk id="9" creationId="{74DABB55-28AE-0D75-DEEF-921BEDF30F5A}"/>
          </ac:spMkLst>
        </pc:spChg>
        <pc:spChg chg="mod">
          <ac:chgData name="Morelli, Francesco" userId="d17d4df8-df11-4264-85c9-1126b8a83bf7" providerId="ADAL" clId="{B1506E52-E69D-4AD8-AC87-EF34E6F9DB81}" dt="2026-03-20T14:22:04.572" v="13603" actId="20577"/>
          <ac:spMkLst>
            <pc:docMk/>
            <pc:sldMk cId="1129081106" sldId="2147480098"/>
            <ac:spMk id="15" creationId="{BA0F55B8-AE60-9B1A-A023-093DEBD5849F}"/>
          </ac:spMkLst>
        </pc:spChg>
        <pc:spChg chg="mod">
          <ac:chgData name="Morelli, Francesco" userId="d17d4df8-df11-4264-85c9-1126b8a83bf7" providerId="ADAL" clId="{B1506E52-E69D-4AD8-AC87-EF34E6F9DB81}" dt="2026-03-16T11:03:00.858" v="12398" actId="20577"/>
          <ac:spMkLst>
            <pc:docMk/>
            <pc:sldMk cId="1129081106" sldId="2147480098"/>
            <ac:spMk id="103" creationId="{951B3D6E-9E9E-64B5-5C42-CB1DA9E85233}"/>
          </ac:spMkLst>
        </pc:spChg>
        <pc:spChg chg="mod">
          <ac:chgData name="Morelli, Francesco" userId="d17d4df8-df11-4264-85c9-1126b8a83bf7" providerId="ADAL" clId="{B1506E52-E69D-4AD8-AC87-EF34E6F9DB81}" dt="2026-03-16T11:02:49.845" v="12381"/>
          <ac:spMkLst>
            <pc:docMk/>
            <pc:sldMk cId="1129081106" sldId="2147480098"/>
            <ac:spMk id="130" creationId="{6EBEB177-7767-7550-6901-70DFA66CED86}"/>
          </ac:spMkLst>
        </pc:spChg>
        <pc:picChg chg="del">
          <ac:chgData name="Morelli, Francesco" userId="d17d4df8-df11-4264-85c9-1126b8a83bf7" providerId="ADAL" clId="{B1506E52-E69D-4AD8-AC87-EF34E6F9DB81}" dt="2026-03-25T08:52:42.402" v="14022" actId="478"/>
          <ac:picMkLst>
            <pc:docMk/>
            <pc:sldMk cId="1129081106" sldId="2147480098"/>
            <ac:picMk id="14" creationId="{D832C258-06D7-84BF-6FF6-B31DC9688756}"/>
          </ac:picMkLst>
        </pc:picChg>
      </pc:sldChg>
      <pc:sldChg chg="add">
        <pc:chgData name="Morelli, Francesco" userId="d17d4df8-df11-4264-85c9-1126b8a83bf7" providerId="ADAL" clId="{B1506E52-E69D-4AD8-AC87-EF34E6F9DB81}" dt="2026-03-19T15:37:32.696" v="12911" actId="2890"/>
        <pc:sldMkLst>
          <pc:docMk/>
          <pc:sldMk cId="2512839569" sldId="2147480099"/>
        </pc:sldMkLst>
      </pc:sldChg>
      <pc:sldChg chg="addSp delSp modSp add mod ord">
        <pc:chgData name="Morelli, Francesco" userId="d17d4df8-df11-4264-85c9-1126b8a83bf7" providerId="ADAL" clId="{B1506E52-E69D-4AD8-AC87-EF34E6F9DB81}" dt="2026-03-25T08:41:21.252" v="14016" actId="478"/>
        <pc:sldMkLst>
          <pc:docMk/>
          <pc:sldMk cId="1613064908" sldId="2147480100"/>
        </pc:sldMkLst>
        <pc:spChg chg="add mod">
          <ac:chgData name="Morelli, Francesco" userId="d17d4df8-df11-4264-85c9-1126b8a83bf7" providerId="ADAL" clId="{B1506E52-E69D-4AD8-AC87-EF34E6F9DB81}" dt="2026-03-20T11:23:49.219" v="13373" actId="1035"/>
          <ac:spMkLst>
            <pc:docMk/>
            <pc:sldMk cId="1613064908" sldId="2147480100"/>
            <ac:spMk id="7" creationId="{AB8D3EEA-344C-A60E-DCF9-97E823F5381F}"/>
          </ac:spMkLst>
        </pc:spChg>
        <pc:spChg chg="del">
          <ac:chgData name="Morelli, Francesco" userId="d17d4df8-df11-4264-85c9-1126b8a83bf7" providerId="ADAL" clId="{B1506E52-E69D-4AD8-AC87-EF34E6F9DB81}" dt="2026-03-25T08:41:19.156" v="14015" actId="478"/>
          <ac:spMkLst>
            <pc:docMk/>
            <pc:sldMk cId="1613064908" sldId="2147480100"/>
            <ac:spMk id="9" creationId="{8DC06DE6-12E0-9875-7A82-65055AFBC371}"/>
          </ac:spMkLst>
        </pc:spChg>
        <pc:spChg chg="add mod">
          <ac:chgData name="Morelli, Francesco" userId="d17d4df8-df11-4264-85c9-1126b8a83bf7" providerId="ADAL" clId="{B1506E52-E69D-4AD8-AC87-EF34E6F9DB81}" dt="2026-03-20T11:23:49.219" v="13373" actId="1035"/>
          <ac:spMkLst>
            <pc:docMk/>
            <pc:sldMk cId="1613064908" sldId="2147480100"/>
            <ac:spMk id="11" creationId="{0C841F23-8516-983A-BB3E-D93A78BAF4CD}"/>
          </ac:spMkLst>
        </pc:spChg>
        <pc:spChg chg="mod">
          <ac:chgData name="Morelli, Francesco" userId="d17d4df8-df11-4264-85c9-1126b8a83bf7" providerId="ADAL" clId="{B1506E52-E69D-4AD8-AC87-EF34E6F9DB81}" dt="2026-03-20T11:25:20.591" v="13475" actId="113"/>
          <ac:spMkLst>
            <pc:docMk/>
            <pc:sldMk cId="1613064908" sldId="2147480100"/>
            <ac:spMk id="15" creationId="{7C328205-A1CF-61AF-FBD6-248040C34C68}"/>
          </ac:spMkLst>
        </pc:spChg>
        <pc:spChg chg="mod">
          <ac:chgData name="Morelli, Francesco" userId="d17d4df8-df11-4264-85c9-1126b8a83bf7" providerId="ADAL" clId="{B1506E52-E69D-4AD8-AC87-EF34E6F9DB81}" dt="2026-03-20T11:23:49.219" v="13373" actId="1035"/>
          <ac:spMkLst>
            <pc:docMk/>
            <pc:sldMk cId="1613064908" sldId="2147480100"/>
            <ac:spMk id="20" creationId="{E86C0747-A12C-895E-1F5A-ABBCAFF911AE}"/>
          </ac:spMkLst>
        </pc:spChg>
        <pc:spChg chg="mod">
          <ac:chgData name="Morelli, Francesco" userId="d17d4df8-df11-4264-85c9-1126b8a83bf7" providerId="ADAL" clId="{B1506E52-E69D-4AD8-AC87-EF34E6F9DB81}" dt="2026-03-19T15:39:58.881" v="13054" actId="20577"/>
          <ac:spMkLst>
            <pc:docMk/>
            <pc:sldMk cId="1613064908" sldId="2147480100"/>
            <ac:spMk id="103" creationId="{9782353F-FBF5-D2B1-0145-9728F0D992D8}"/>
          </ac:spMkLst>
        </pc:spChg>
        <pc:spChg chg="mod">
          <ac:chgData name="Morelli, Francesco" userId="d17d4df8-df11-4264-85c9-1126b8a83bf7" providerId="ADAL" clId="{B1506E52-E69D-4AD8-AC87-EF34E6F9DB81}" dt="2026-03-19T15:40:47.257" v="13072"/>
          <ac:spMkLst>
            <pc:docMk/>
            <pc:sldMk cId="1613064908" sldId="2147480100"/>
            <ac:spMk id="130" creationId="{7F529021-7E20-7426-C00C-ECDFF1AEFAC6}"/>
          </ac:spMkLst>
        </pc:spChg>
        <pc:picChg chg="del">
          <ac:chgData name="Morelli, Francesco" userId="d17d4df8-df11-4264-85c9-1126b8a83bf7" providerId="ADAL" clId="{B1506E52-E69D-4AD8-AC87-EF34E6F9DB81}" dt="2026-03-25T08:41:21.252" v="14016" actId="478"/>
          <ac:picMkLst>
            <pc:docMk/>
            <pc:sldMk cId="1613064908" sldId="2147480100"/>
            <ac:picMk id="14" creationId="{EB9C8475-E3FF-A0E7-40D1-275978BD2B75}"/>
          </ac:picMkLst>
        </pc:picChg>
      </pc:sldChg>
      <pc:sldChg chg="addSp delSp modSp add mod">
        <pc:chgData name="Morelli, Francesco" userId="d17d4df8-df11-4264-85c9-1126b8a83bf7" providerId="ADAL" clId="{B1506E52-E69D-4AD8-AC87-EF34E6F9DB81}" dt="2026-03-25T08:44:05.341" v="14019" actId="478"/>
        <pc:sldMkLst>
          <pc:docMk/>
          <pc:sldMk cId="3350501435" sldId="2147480103"/>
        </pc:sldMkLst>
        <pc:spChg chg="del">
          <ac:chgData name="Morelli, Francesco" userId="d17d4df8-df11-4264-85c9-1126b8a83bf7" providerId="ADAL" clId="{B1506E52-E69D-4AD8-AC87-EF34E6F9DB81}" dt="2026-03-25T08:44:05.341" v="14019" actId="478"/>
          <ac:spMkLst>
            <pc:docMk/>
            <pc:sldMk cId="3350501435" sldId="2147480103"/>
            <ac:spMk id="9" creationId="{0DCC0589-1A9C-0096-D4EE-AAADDECB0ECF}"/>
          </ac:spMkLst>
        </pc:spChg>
        <pc:spChg chg="add mod">
          <ac:chgData name="Morelli, Francesco" userId="d17d4df8-df11-4264-85c9-1126b8a83bf7" providerId="ADAL" clId="{B1506E52-E69D-4AD8-AC87-EF34E6F9DB81}" dt="2026-03-20T11:24:08.165" v="13375"/>
          <ac:spMkLst>
            <pc:docMk/>
            <pc:sldMk cId="3350501435" sldId="2147480103"/>
            <ac:spMk id="13" creationId="{72FCBB28-694C-733C-5833-BCD8EE86DE0A}"/>
          </ac:spMkLst>
        </pc:spChg>
        <pc:spChg chg="mod">
          <ac:chgData name="Morelli, Francesco" userId="d17d4df8-df11-4264-85c9-1126b8a83bf7" providerId="ADAL" clId="{B1506E52-E69D-4AD8-AC87-EF34E6F9DB81}" dt="2026-03-25T08:44:02.748" v="14018" actId="1076"/>
          <ac:spMkLst>
            <pc:docMk/>
            <pc:sldMk cId="3350501435" sldId="2147480103"/>
            <ac:spMk id="15" creationId="{F7F90B5F-D827-3DD9-66F2-E1BCAEA15F93}"/>
          </ac:spMkLst>
        </pc:spChg>
        <pc:spChg chg="add mod">
          <ac:chgData name="Morelli, Francesco" userId="d17d4df8-df11-4264-85c9-1126b8a83bf7" providerId="ADAL" clId="{B1506E52-E69D-4AD8-AC87-EF34E6F9DB81}" dt="2026-03-20T11:24:08.165" v="13375"/>
          <ac:spMkLst>
            <pc:docMk/>
            <pc:sldMk cId="3350501435" sldId="2147480103"/>
            <ac:spMk id="18" creationId="{3F5E28C3-DE2F-9EE2-AC20-2FE509F65789}"/>
          </ac:spMkLst>
        </pc:spChg>
        <pc:spChg chg="add mod">
          <ac:chgData name="Morelli, Francesco" userId="d17d4df8-df11-4264-85c9-1126b8a83bf7" providerId="ADAL" clId="{B1506E52-E69D-4AD8-AC87-EF34E6F9DB81}" dt="2026-03-20T11:24:08.165" v="13375"/>
          <ac:spMkLst>
            <pc:docMk/>
            <pc:sldMk cId="3350501435" sldId="2147480103"/>
            <ac:spMk id="19" creationId="{4F3FD814-5753-9654-4BFD-481CB6436B70}"/>
          </ac:spMkLst>
        </pc:spChg>
        <pc:picChg chg="del">
          <ac:chgData name="Morelli, Francesco" userId="d17d4df8-df11-4264-85c9-1126b8a83bf7" providerId="ADAL" clId="{B1506E52-E69D-4AD8-AC87-EF34E6F9DB81}" dt="2026-03-25T08:44:05.341" v="14019" actId="478"/>
          <ac:picMkLst>
            <pc:docMk/>
            <pc:sldMk cId="3350501435" sldId="2147480103"/>
            <ac:picMk id="14" creationId="{C2DB02D9-C581-9AD6-23C2-BD8C4E85CC09}"/>
          </ac:picMkLst>
        </pc:picChg>
      </pc:sldChg>
      <pc:sldChg chg="add">
        <pc:chgData name="Morelli, Francesco" userId="d17d4df8-df11-4264-85c9-1126b8a83bf7" providerId="ADAL" clId="{B1506E52-E69D-4AD8-AC87-EF34E6F9DB81}" dt="2026-03-20T14:19:15.695" v="13482" actId="2890"/>
        <pc:sldMkLst>
          <pc:docMk/>
          <pc:sldMk cId="2897440977" sldId="2147480104"/>
        </pc:sldMkLst>
      </pc:sldChg>
      <pc:sldChg chg="delSp modSp add mod ord">
        <pc:chgData name="Morelli, Francesco" userId="d17d4df8-df11-4264-85c9-1126b8a83bf7" providerId="ADAL" clId="{B1506E52-E69D-4AD8-AC87-EF34E6F9DB81}" dt="2026-03-25T08:52:50.012" v="14024" actId="478"/>
        <pc:sldMkLst>
          <pc:docMk/>
          <pc:sldMk cId="3044899610" sldId="2147480105"/>
        </pc:sldMkLst>
        <pc:spChg chg="del">
          <ac:chgData name="Morelli, Francesco" userId="d17d4df8-df11-4264-85c9-1126b8a83bf7" providerId="ADAL" clId="{B1506E52-E69D-4AD8-AC87-EF34E6F9DB81}" dt="2026-03-25T08:52:50.012" v="14024" actId="478"/>
          <ac:spMkLst>
            <pc:docMk/>
            <pc:sldMk cId="3044899610" sldId="2147480105"/>
            <ac:spMk id="9" creationId="{75226942-17AB-4009-5DFF-77AE01C08BF5}"/>
          </ac:spMkLst>
        </pc:spChg>
        <pc:spChg chg="mod">
          <ac:chgData name="Morelli, Francesco" userId="d17d4df8-df11-4264-85c9-1126b8a83bf7" providerId="ADAL" clId="{B1506E52-E69D-4AD8-AC87-EF34E6F9DB81}" dt="2026-03-20T14:25:21.488" v="13673" actId="20577"/>
          <ac:spMkLst>
            <pc:docMk/>
            <pc:sldMk cId="3044899610" sldId="2147480105"/>
            <ac:spMk id="15" creationId="{3B0CF584-5951-52D4-90FF-BC8D7CA0846A}"/>
          </ac:spMkLst>
        </pc:spChg>
        <pc:spChg chg="mod">
          <ac:chgData name="Morelli, Francesco" userId="d17d4df8-df11-4264-85c9-1126b8a83bf7" providerId="ADAL" clId="{B1506E52-E69D-4AD8-AC87-EF34E6F9DB81}" dt="2026-03-20T14:21:42.009" v="13600" actId="207"/>
          <ac:spMkLst>
            <pc:docMk/>
            <pc:sldMk cId="3044899610" sldId="2147480105"/>
            <ac:spMk id="20" creationId="{371217F5-FA0F-C927-9F4D-390CD00F40C0}"/>
          </ac:spMkLst>
        </pc:spChg>
        <pc:spChg chg="mod">
          <ac:chgData name="Morelli, Francesco" userId="d17d4df8-df11-4264-85c9-1126b8a83bf7" providerId="ADAL" clId="{B1506E52-E69D-4AD8-AC87-EF34E6F9DB81}" dt="2026-03-20T14:26:51.632" v="13715" actId="20577"/>
          <ac:spMkLst>
            <pc:docMk/>
            <pc:sldMk cId="3044899610" sldId="2147480105"/>
            <ac:spMk id="103" creationId="{D1CBC4F6-C893-FB4E-D1C8-7B9713A682EA}"/>
          </ac:spMkLst>
        </pc:spChg>
        <pc:spChg chg="mod">
          <ac:chgData name="Morelli, Francesco" userId="d17d4df8-df11-4264-85c9-1126b8a83bf7" providerId="ADAL" clId="{B1506E52-E69D-4AD8-AC87-EF34E6F9DB81}" dt="2026-03-20T14:21:09.589" v="13570"/>
          <ac:spMkLst>
            <pc:docMk/>
            <pc:sldMk cId="3044899610" sldId="2147480105"/>
            <ac:spMk id="130" creationId="{F4CCBBF6-F994-A283-A79C-93EEAC365E0B}"/>
          </ac:spMkLst>
        </pc:spChg>
        <pc:picChg chg="del">
          <ac:chgData name="Morelli, Francesco" userId="d17d4df8-df11-4264-85c9-1126b8a83bf7" providerId="ADAL" clId="{B1506E52-E69D-4AD8-AC87-EF34E6F9DB81}" dt="2026-03-25T08:52:50.012" v="14024" actId="478"/>
          <ac:picMkLst>
            <pc:docMk/>
            <pc:sldMk cId="3044899610" sldId="2147480105"/>
            <ac:picMk id="14" creationId="{4E0F2A90-6092-6024-8389-3601B197A14C}"/>
          </ac:picMkLst>
        </pc:picChg>
      </pc:sldChg>
      <pc:sldChg chg="addSp delSp modSp add mod">
        <pc:chgData name="Morelli, Francesco" userId="d17d4df8-df11-4264-85c9-1126b8a83bf7" providerId="ADAL" clId="{B1506E52-E69D-4AD8-AC87-EF34E6F9DB81}" dt="2026-03-25T08:52:56.835" v="14025" actId="478"/>
        <pc:sldMkLst>
          <pc:docMk/>
          <pc:sldMk cId="2440052566" sldId="2147480106"/>
        </pc:sldMkLst>
        <pc:spChg chg="del">
          <ac:chgData name="Morelli, Francesco" userId="d17d4df8-df11-4264-85c9-1126b8a83bf7" providerId="ADAL" clId="{B1506E52-E69D-4AD8-AC87-EF34E6F9DB81}" dt="2026-03-25T08:52:56.835" v="14025" actId="478"/>
          <ac:spMkLst>
            <pc:docMk/>
            <pc:sldMk cId="2440052566" sldId="2147480106"/>
            <ac:spMk id="9" creationId="{5DA46DDD-D55E-85FA-FB01-DCF9B52E78F5}"/>
          </ac:spMkLst>
        </pc:spChg>
        <pc:spChg chg="mod">
          <ac:chgData name="Morelli, Francesco" userId="d17d4df8-df11-4264-85c9-1126b8a83bf7" providerId="ADAL" clId="{B1506E52-E69D-4AD8-AC87-EF34E6F9DB81}" dt="2026-03-20T14:28:39.639" v="13751" actId="14100"/>
          <ac:spMkLst>
            <pc:docMk/>
            <pc:sldMk cId="2440052566" sldId="2147480106"/>
            <ac:spMk id="10" creationId="{8C04F75F-582A-5AA7-6FD4-721AB0B819D3}"/>
          </ac:spMkLst>
        </pc:spChg>
        <pc:spChg chg="mod">
          <ac:chgData name="Morelli, Francesco" userId="d17d4df8-df11-4264-85c9-1126b8a83bf7" providerId="ADAL" clId="{B1506E52-E69D-4AD8-AC87-EF34E6F9DB81}" dt="2026-03-20T14:34:25.572" v="13980" actId="20577"/>
          <ac:spMkLst>
            <pc:docMk/>
            <pc:sldMk cId="2440052566" sldId="2147480106"/>
            <ac:spMk id="15" creationId="{E32FA3DA-690B-583D-D9DF-273E4B41315B}"/>
          </ac:spMkLst>
        </pc:spChg>
        <pc:spChg chg="mod">
          <ac:chgData name="Morelli, Francesco" userId="d17d4df8-df11-4264-85c9-1126b8a83bf7" providerId="ADAL" clId="{B1506E52-E69D-4AD8-AC87-EF34E6F9DB81}" dt="2026-03-20T14:28:31.952" v="13750" actId="14100"/>
          <ac:spMkLst>
            <pc:docMk/>
            <pc:sldMk cId="2440052566" sldId="2147480106"/>
            <ac:spMk id="20" creationId="{48C91B86-90B6-CD6F-A51D-5AECF60CD161}"/>
          </ac:spMkLst>
        </pc:spChg>
        <pc:spChg chg="mod">
          <ac:chgData name="Morelli, Francesco" userId="d17d4df8-df11-4264-85c9-1126b8a83bf7" providerId="ADAL" clId="{B1506E52-E69D-4AD8-AC87-EF34E6F9DB81}" dt="2026-03-20T14:27:05.474" v="13732" actId="20577"/>
          <ac:spMkLst>
            <pc:docMk/>
            <pc:sldMk cId="2440052566" sldId="2147480106"/>
            <ac:spMk id="103" creationId="{1ED6AD5F-3F0A-AA6A-A95B-9645A83972E2}"/>
          </ac:spMkLst>
        </pc:spChg>
        <pc:spChg chg="mod">
          <ac:chgData name="Morelli, Francesco" userId="d17d4df8-df11-4264-85c9-1126b8a83bf7" providerId="ADAL" clId="{B1506E52-E69D-4AD8-AC87-EF34E6F9DB81}" dt="2026-03-20T14:27:18.353" v="13733"/>
          <ac:spMkLst>
            <pc:docMk/>
            <pc:sldMk cId="2440052566" sldId="2147480106"/>
            <ac:spMk id="130" creationId="{211D6D23-51EE-6477-4EAE-C1D8F46E7821}"/>
          </ac:spMkLst>
        </pc:spChg>
        <pc:picChg chg="del">
          <ac:chgData name="Morelli, Francesco" userId="d17d4df8-df11-4264-85c9-1126b8a83bf7" providerId="ADAL" clId="{B1506E52-E69D-4AD8-AC87-EF34E6F9DB81}" dt="2026-03-25T08:52:56.835" v="14025" actId="478"/>
          <ac:picMkLst>
            <pc:docMk/>
            <pc:sldMk cId="2440052566" sldId="2147480106"/>
            <ac:picMk id="14" creationId="{2A2FBEDB-C51A-9677-99AF-C8EFC4BEDEA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036A5-D36B-4194-A70D-D4D7BDCCCEBA}" type="datetimeFigureOut">
              <a:rPr lang="it-IT" smtClean="0"/>
              <a:t>25/03/2026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9B913-D9ED-4689-B0D1-D571889799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273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682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72004-531E-863A-FFD7-87638D524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0AC465-9D87-61AD-4690-FB2D748A8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E3CAC0-1EFC-381F-6025-024D9521B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B6055-BCC6-658B-85D2-40F03E339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003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7C78-2F85-E140-C895-716B4DBAB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8DDA81-BCC9-4A16-9AAB-30A273FAF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EB62C9-1784-FFDD-832E-993B41B8C2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BFCE6-E923-C1CB-231A-70451E8B2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16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75859-BFD7-EA22-5169-FA9F7A6C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7B31EC-F1F4-02F5-C74C-11E74440EB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5C4A4B-2480-97EF-B474-D0242BDCB2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BBE67-E7C8-A67F-859A-F11ED8396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82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F864C-F900-3CF0-EEEE-200545D2A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5E5DBA-1D94-9CF0-41CA-C8516CEDF1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0E0255-771D-1006-398E-4ADB1E016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C4694-D9EA-1327-F41B-F167080FD9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88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32CE-ADED-3A4F-05D7-257091992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53D86-D68F-02AD-6340-481E67683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C2D7C9-FBC9-95EF-13B4-9C5DA40C9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C62D1-4698-B89D-BC72-1986E9422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2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1C171-33D7-5600-8E01-54C636C2D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D7C805-5AD0-CF68-01AF-7AC18F5648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C52863-CC02-6F8E-889B-A9768BCA7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84EA3-5260-902B-4282-9DDC633524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41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144CA-7047-2BEC-2348-9A7406B4D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444720-0793-E7BB-5AE8-345450B55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A600B6-92FB-64C8-4B9C-E61FA4808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3C973-9EA3-A058-618E-2A10C5B48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38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6BCFA-3417-813A-45A5-271A767B8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6C051F-E10A-372E-8C73-5E30E410AB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413B0-605F-661F-58D8-2FFBB16C0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07DB2-780B-4254-6BAB-7191B28035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47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FDFBF-8E4D-FEAA-55BF-C356EC8D3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E3BDC4-048B-0CBA-2110-99B0C5B2E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54038B-B05A-F8A4-995D-7E736E779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6430A-1043-54CD-B627-4B275DAE9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51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408DA-673E-3CB3-9D4D-40FC24AE2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0A3034-F028-30B6-D574-B845755621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B376E-B094-A387-0CE4-B90FDF8D87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B6292-D8C4-537B-4C89-D06A7D2A6B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7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F6EB2-2188-7476-5639-5B5812325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BC592F-9477-3983-E281-FC16CD2B2F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8821B2-04C2-52CE-0CA4-624FF97D4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A585F-FEDA-CE0C-E96C-1B20467985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61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C045D-1125-094F-94DB-8FC974213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7EC9CF-906B-0870-4F09-7BFEEEEFB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78E645-A56E-9C5A-6D8C-778891E6D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FC6BF-6851-B764-9790-4F1DAD02C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3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4F1DC-0848-08FE-3DD4-CBF7E44D2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C5195F-F207-98F7-06EE-0D6E654AAA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3E29E2-CA46-EAFE-D658-4841A196A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77320-F500-5186-9E6A-DBD11EEA57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89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06562-0913-8D16-BEE9-61A3CAE61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85D6F5-27CC-94A6-156F-6D33A78F7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2F8DA-EA2F-CB43-EA87-F5C9FF94C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9C0339-609E-3638-812E-AEBB22E27D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960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FDD8D-FC94-3E27-5916-29253C04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33B888-F857-C59E-2373-694A84921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017412-B38B-27CA-FD89-D0A44C36D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F96A20-BBB4-F0F7-4F6A-CE7B5445AC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343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05C52-2B5E-832B-915D-EF311BAF4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F78A3-90DE-A722-2793-C64C64F6F8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90C2E-B90F-AE68-1AD1-8B1BF1C02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DAB3F-134D-644D-2FA1-7C0E0EDCA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07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FA337-7CBD-C462-A892-019029EE1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E64334-F56F-0B7E-03C6-D6CABF735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AA2731-FD4C-FEA0-77D2-4C20A1651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A0EB3-B5E4-71F5-1900-1E40388DA6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7388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6E1CA-BC12-3258-E014-212CF1E30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55321D-7811-0F6F-09CF-558EB19983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6D5043-CDB3-CE3B-C144-198A45636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51C57-5F47-5F57-B3B1-CBA9159C9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129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D74EF-2DF4-9723-18AB-526866048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672ECB-14E4-8C21-7676-19890A8CA3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C59309-E8FE-FD8A-195B-609E0FCDCE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C0C5D-0D2D-6E58-B675-8E648282F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286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B99E6-04D9-B956-84B9-2428AD3DD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C0310B-DABC-0252-AE07-B18373614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083A9E-E1F9-5DDF-1C4C-FE8BF2783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9A1D4-1A80-7883-CB63-0A94E4C3EB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6662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A6C19-CEA3-A589-A98C-0ABABBC38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2B7BB0-F750-B476-5564-B36A8EB86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AE53E-A9E6-9356-431E-73EFAB488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A861C-3200-687C-1BE4-A0EBE7560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881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69FD5-343C-2B2D-160A-99426D048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FEE267-1587-9230-5090-672BB2745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1A7712-08BD-4BE8-2621-98D66F641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CB091-B61B-D2F6-2966-7940D4344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931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67C37-8184-1645-65FF-64FA0BFAB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E8046-47C6-3DDD-732F-CC86C449FD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100F30-A49D-A7A9-87F9-AE0AE85CE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3229A-1260-5569-16C3-B043A198E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4513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17C27-671A-5B9B-256C-BECF9734D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2B0B30-6D9E-7600-D334-8C5F9F0124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AFE2CE-4BB1-3EE8-6797-FBFC74823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B0711-7626-E285-E8F2-583D55305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1890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BCC9B-C675-FCC4-344C-9676C3AA0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0AB1AC-A982-2EE4-9F0B-6750F1F85D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FB898F-6FDD-71BC-7EA0-72E21262B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C3FBA-C1DA-6B40-D7EE-464BB7866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7899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233BB-10EA-D3C8-AB56-83FD88A14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458132-F155-A619-68A7-0A1CEA338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8769E6-0F75-4651-76A4-8DA09565D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EC93C-F5BD-8E61-8D25-AE63DEE96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02713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D6D1D-553A-7515-2EB1-22F0A380D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9B8D09-3ECE-0ADA-7767-771F0A13F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B48B28-B343-F2D8-1EFF-978ED2D853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06F9A-2D46-24C6-164C-E7C29C1F93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707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5FF0E-9A84-ACB9-CEE2-019D42ED6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A83DF0-70C9-9902-EB6A-EBB8654AF3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0558E0-4623-B19E-1926-D457B61B7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BFDF1-33DE-BCB0-EB64-859CBC284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073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F6C9D-7AC7-95E1-4C06-29789F985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EFD6A7-14A7-527D-009A-2C285F407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515FDB-2C48-622B-506F-1548ACE63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45BC9-591B-4B1D-41EA-A05F2E378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1952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21B0F-BDD9-2E1B-9AAF-7773BE19D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C53107-9DE8-C911-1094-9A3A62F03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BC1995-DE82-35B1-296C-2FEB97B17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98A6A-B05A-0BF0-DC56-9D1E2E95A4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6191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E48B4-79B0-E27C-9FE3-1F4C4D36A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CB5CB1-53AC-16FD-0A6D-7FC40B9E1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5726C1-5963-21CA-F9D0-13028EE66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30682-26E2-EA75-E110-A4E329718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9330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40E07-012A-4567-06A9-659C7FDCE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DBE5F6-6106-7458-2190-4C901153E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510E6-2C63-A80B-0D80-63F950B99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9C303-0F8E-BDAD-EEF8-61BDF1F49F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960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F1419-39AD-55F6-AE07-B9B8A47A2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666D8B-3EDF-6A45-FE1D-4858D88E4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8835D-E153-3476-1408-79B40020D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D40F7-0BCA-B52C-29F2-49D6ED2F2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0254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5BFC9-4DF0-C63F-1276-5FD861E66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E23F23-9EFD-6E4D-1AFE-26478C48D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E3507C-C2DB-B954-CE73-31785CE49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7633A-B1F7-FA99-55D4-25B50A0CB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814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B11B2-9C8A-7F69-85AF-DD1060B08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32159-C260-E8BE-1807-D68DD01230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8275CB-1B20-DB85-2B54-99E07346A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0D221-CBFC-8F93-EE06-912C4D7836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323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0A387-CA04-7F1F-A81C-1E8F10028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410AD3-6CFB-C516-10D8-FFF0E10BC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31FF7F-0069-DEC4-7B00-F25D1B717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6C943-DAA5-ED77-DB97-FBEF95707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3396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C078B-F993-56B0-0991-ACC259767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18D74-96E1-ED63-B34F-E0AB27A89A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9DC747-EB81-88C0-1288-83FA64104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6A30E-C156-38EB-085C-E190F5F852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1313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A3D40-C0E2-27ED-C8C7-01E5FC28F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FC719-7F99-D0E9-65D1-9E915F9A06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6FE868-5E49-AE2B-C744-6FD094608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E3180-1806-8DDD-E498-94C72E719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7648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34262-6801-94C3-D37A-3D35A6772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E0EB3-9401-D19B-7F47-7E79A6E578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2DF516-59B4-21BB-C587-4F4A396B6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0B46D1-AE20-E8C6-E5A3-C5A7170F8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4401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E6CB1-3C2D-4AC8-5944-C158F9D41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1A12A5-154B-04F5-0D4B-B4F04C8E69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14DCCC-6256-CB79-7269-3DE24DCCDC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8FC6B-4BFD-7E0E-CBE7-A9F278702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433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F7A88-8AAF-C459-064F-86F1BD7A5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2C63A0-3FC0-295F-7098-EC18F4F90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031634-7441-28EE-4FF1-B251E818B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7EE7D-6F6B-F03B-5139-D66C66DB5C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2466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BA4EF-405F-FBC3-31CB-18D02D426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7F5D53-1EE2-B936-707C-650D5F90C8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972BB6-0DC9-5AE8-3571-C73F9BEF7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FB6781-7067-7241-9F18-D8D37BB72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9909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90C4-F1F4-EC5F-DF3A-1928805E7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54B90B-3FB0-51AD-90DE-A7AC3CE81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53FB4A-799A-F0C3-8AD3-C7BEA7FFD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8A5AC-91F2-5563-972E-794FD5DD53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408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93B95-C159-CA67-F56C-34FF10A22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81C81E-A697-570F-1A06-3B1B718047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B2C603-0755-FF55-E0FB-6DD432B34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44085-20A3-5EE0-7729-29FC520D27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8560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7CF71-9F9F-FFEF-59DC-2CBCBE086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577EF4-59C3-13F9-7734-09D1E64565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DDF1E9-F242-A4A6-A1E7-0985283663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0D5E4A-718C-B28F-657B-ECDFDD4F9D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6887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38106-86B0-9F7F-987D-EA4B1482E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15D550-A30C-BB6C-540A-537DF2D92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D56127-D7EF-479C-0CC5-0784E71A4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7160D-D38A-E8CB-D5D8-7BDCEAC6E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62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66430-27A6-099D-5F6C-45C288109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23C170-D0C1-1FF4-E337-BF5823392F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EF4BF2-86E8-785F-5FED-CBD4C860CF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82FE1-1739-D181-1A17-5D745CA04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62483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AC59E-E6B9-B3FD-1033-FDBCAECBB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42A684-3AAE-D351-5A18-4DD5160D79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F21558-DA22-E2F3-ACCB-3B4B107C2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06AC0-C7A6-D831-8F8D-7BFB97133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E8A87-18DA-4CCE-A8C2-BDBC489258C6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921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BFCAB-C09D-9F92-31F1-E4FE52485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0E7F6E-D8AF-65B8-58A7-1C535FE5D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266071-F3A9-753A-7FE9-D6D531C401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98262-F569-33BE-7432-AA4A5E6ED0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93898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CAC1B-7C96-977E-4F21-8F3EDB2AD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2FEC0A-C8A5-2197-9DEF-BC2AC22C8E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6FFF6E-E2A1-EDB5-7413-7FFFAF0EE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30726-4B4C-CF48-3185-EB734C148D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0900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E8A87-18DA-4CCE-A8C2-BDBC4892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phik" panose="020B050303020206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" panose="020B050303020206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448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hyperlink" Target="mailto:Amy.Ritz@Accenture.com" TargetMode="External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tings Slide - GT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94B85-B39D-4BE7-A334-787162CB4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5624" y="2318273"/>
            <a:ext cx="7040753" cy="2221454"/>
          </a:xfrm>
        </p:spPr>
        <p:txBody>
          <a:bodyPr anchor="ctr"/>
          <a:lstStyle>
            <a:lvl1pPr algn="ctr">
              <a:defRPr sz="8800">
                <a:solidFill>
                  <a:schemeClr val="tx1"/>
                </a:solidFill>
              </a:defRPr>
            </a:lvl1pPr>
          </a:lstStyle>
          <a:p>
            <a:r>
              <a:rPr lang="en-GB"/>
              <a:t>Welcome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F21F7E-CEFA-4A8F-862E-8631C40CEA2C}"/>
              </a:ext>
            </a:extLst>
          </p:cNvPr>
          <p:cNvSpPr txBox="1"/>
          <p:nvPr userDrawn="1"/>
        </p:nvSpPr>
        <p:spPr>
          <a:xfrm>
            <a:off x="0" y="-257908"/>
            <a:ext cx="6096000" cy="2579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kern="0" cap="none" spc="0" normalizeH="0" baseline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GB" noProof="0"/>
              <a:t>Format Background… &gt; Picture or texture fill &gt; Set to one of the dark or mid gradient options</a:t>
            </a:r>
            <a:endParaRPr lang="en-US" noProof="0"/>
          </a:p>
        </p:txBody>
      </p:sp>
      <p:pic>
        <p:nvPicPr>
          <p:cNvPr id="4" name="Picture 3" descr="A picture containing card, drawing, crosswalk, table&#10;&#10;Description automatically generated">
            <a:extLst>
              <a:ext uri="{FF2B5EF4-FFF2-40B4-BE49-F238E27FC236}">
                <a16:creationId xmlns:a16="http://schemas.microsoft.com/office/drawing/2014/main" id="{10C49762-38E4-48E9-8096-41008426FC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0607" y="698213"/>
            <a:ext cx="670786" cy="710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9B2E58-99BB-644B-A433-503BD9871F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707" y="5945700"/>
            <a:ext cx="2900586" cy="21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54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tings Slide -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94B85-B39D-4BE7-A334-787162CB4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5624" y="2318273"/>
            <a:ext cx="7040753" cy="2221454"/>
          </a:xfrm>
        </p:spPr>
        <p:txBody>
          <a:bodyPr anchor="ctr"/>
          <a:lstStyle>
            <a:lvl1pPr algn="ctr">
              <a:defRPr sz="8800">
                <a:solidFill>
                  <a:schemeClr val="tx1"/>
                </a:solidFill>
              </a:defRPr>
            </a:lvl1pPr>
          </a:lstStyle>
          <a:p>
            <a:r>
              <a:rPr lang="en-GB"/>
              <a:t>Welcome</a:t>
            </a:r>
            <a:endParaRPr lang="en-US"/>
          </a:p>
        </p:txBody>
      </p:sp>
      <p:pic>
        <p:nvPicPr>
          <p:cNvPr id="3" name="Graphic 5">
            <a:extLst>
              <a:ext uri="{FF2B5EF4-FFF2-40B4-BE49-F238E27FC236}">
                <a16:creationId xmlns:a16="http://schemas.microsoft.com/office/drawing/2014/main" id="{6B12DB67-2F55-4F91-ABD8-4E1201FECE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3883" y="697284"/>
            <a:ext cx="1884233" cy="4980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104FBB-E799-42A8-A4FA-483DC489523D}"/>
              </a:ext>
            </a:extLst>
          </p:cNvPr>
          <p:cNvSpPr txBox="1"/>
          <p:nvPr userDrawn="1"/>
        </p:nvSpPr>
        <p:spPr>
          <a:xfrm>
            <a:off x="0" y="-257908"/>
            <a:ext cx="6096000" cy="2579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kern="0" cap="none" spc="0" normalizeH="0" baseline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GB" noProof="0"/>
              <a:t>Format Background… &gt; Picture or texture fill &gt; Set to one of the dark or mid gradient options</a:t>
            </a:r>
            <a:endParaRPr lang="en-US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AA2993-27E4-B041-83C6-1DF67374F2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707" y="5946629"/>
            <a:ext cx="2900586" cy="21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0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tings + Greater Than 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7882D0-879F-974F-B35F-EE91948B7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DF26BFD-3D15-48EA-A458-43E2274B93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2800" y="0"/>
            <a:ext cx="7188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394B85-B39D-4BE7-A334-787162CB4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8273"/>
            <a:ext cx="7040753" cy="2221454"/>
          </a:xfrm>
        </p:spPr>
        <p:txBody>
          <a:bodyPr anchor="ctr"/>
          <a:lstStyle>
            <a:lvl1pPr algn="l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Welcome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7AD433-4B77-E741-930C-11F17D433B19}"/>
              </a:ext>
            </a:extLst>
          </p:cNvPr>
          <p:cNvSpPr txBox="1"/>
          <p:nvPr userDrawn="1"/>
        </p:nvSpPr>
        <p:spPr>
          <a:xfrm>
            <a:off x="4490720" y="3606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28600">
              <a:spcAft>
                <a:spcPts val="1200"/>
              </a:spcAft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78827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Message Mid Pur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BA078F00-AC36-02C3-247A-423E9F61B268}"/>
              </a:ext>
            </a:extLst>
          </p:cNvPr>
          <p:cNvSpPr/>
          <p:nvPr userDrawn="1"/>
        </p:nvSpPr>
        <p:spPr>
          <a:xfrm rot="16200000">
            <a:off x="2667002" y="-2667000"/>
            <a:ext cx="6857998" cy="12191998"/>
          </a:xfrm>
          <a:prstGeom prst="rect">
            <a:avLst/>
          </a:prstGeom>
          <a:gradFill flip="none" rotWithShape="1">
            <a:gsLst>
              <a:gs pos="0">
                <a:srgbClr val="080E38"/>
              </a:gs>
              <a:gs pos="100000">
                <a:srgbClr val="0C2252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4D9B0E-55A4-43D3-A4B6-225FAA753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7840" y="2015925"/>
            <a:ext cx="8656320" cy="2826150"/>
          </a:xfrm>
        </p:spPr>
        <p:txBody>
          <a:bodyPr anchor="ctr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Place key message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D7B63E-E6E1-481B-936E-CE344FE52C2F}"/>
              </a:ext>
            </a:extLst>
          </p:cNvPr>
          <p:cNvSpPr txBox="1"/>
          <p:nvPr userDrawn="1"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DA5CD6-870E-4AEB-ABEE-5BC1AF19C661}"/>
              </a:ext>
            </a:extLst>
          </p:cNvPr>
          <p:cNvSpPr txBox="1"/>
          <p:nvPr userDrawn="1"/>
        </p:nvSpPr>
        <p:spPr>
          <a:xfrm>
            <a:off x="11430000" y="6482063"/>
            <a:ext cx="381000" cy="205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8A1971D9-5B62-3C46-9EC9-FDAAB88557B2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pPr marL="0" marR="0" lvl="0" indent="0" algn="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CECBE8-C9DE-46DF-9582-7DB75BEDF4F9}"/>
              </a:ext>
            </a:extLst>
          </p:cNvPr>
          <p:cNvSpPr txBox="1"/>
          <p:nvPr userDrawn="1"/>
        </p:nvSpPr>
        <p:spPr>
          <a:xfrm>
            <a:off x="0" y="-257908"/>
            <a:ext cx="6096000" cy="2579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Format Background… &gt; Solid fill &gt; Change to Dark Purple (Accent 3), Mid Purple (Accent 2) or Core Purple (Accent 1)</a:t>
            </a: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pic>
        <p:nvPicPr>
          <p:cNvPr id="3" name="Picture 2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39DE7109-DEBD-B015-752C-80A2630C9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482516"/>
            <a:ext cx="192024" cy="20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96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tings + Greater Than 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4FFA725-883D-D243-B475-CEF8C282ED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1008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394B85-B39D-4BE7-A334-787162CB4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8273"/>
            <a:ext cx="7040753" cy="2221454"/>
          </a:xfrm>
        </p:spPr>
        <p:txBody>
          <a:bodyPr anchor="ctr"/>
          <a:lstStyle>
            <a:lvl1pPr algn="l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Welcome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7AD433-4B77-E741-930C-11F17D433B19}"/>
              </a:ext>
            </a:extLst>
          </p:cNvPr>
          <p:cNvSpPr txBox="1"/>
          <p:nvPr userDrawn="1"/>
        </p:nvSpPr>
        <p:spPr>
          <a:xfrm>
            <a:off x="4490720" y="3606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28600">
              <a:spcAft>
                <a:spcPts val="1200"/>
              </a:spcAft>
            </a:pPr>
            <a:endParaRPr lang="en-US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A1302B-6794-45FA-A428-AB50D28EF9A2}"/>
              </a:ext>
            </a:extLst>
          </p:cNvPr>
          <p:cNvSpPr txBox="1"/>
          <p:nvPr userDrawn="1"/>
        </p:nvSpPr>
        <p:spPr>
          <a:xfrm>
            <a:off x="0" y="-257908"/>
            <a:ext cx="6096000" cy="2579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kern="0" cap="none" spc="0" normalizeH="0" baseline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GB" noProof="0"/>
              <a:t>Format Background… &gt; Picture or texture fill &gt; Set to one of the dark or mid gradient options</a:t>
            </a:r>
            <a:endParaRPr lang="en-US" noProof="0"/>
          </a:p>
        </p:txBody>
      </p:sp>
      <p:pic>
        <p:nvPicPr>
          <p:cNvPr id="5" name="Picture 4" descr="A picture containing card, drawing, crosswalk, table&#10;&#10;Description automatically generated">
            <a:extLst>
              <a:ext uri="{FF2B5EF4-FFF2-40B4-BE49-F238E27FC236}">
                <a16:creationId xmlns:a16="http://schemas.microsoft.com/office/drawing/2014/main" id="{E5FCD86B-B6A8-4016-9F0D-3FDC4C784D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999" y="698213"/>
            <a:ext cx="670786" cy="710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180071-BAB1-544A-BC62-4963C6B770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5945700"/>
            <a:ext cx="2900586" cy="21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81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Image - Left-aligned, GT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9C8654-2CC9-F541-A924-257D0187B5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89" y="0"/>
            <a:ext cx="12210089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EB74AD-1B7B-4DBD-AD4A-8DA48458B4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0037DA-877B-4969-92F3-D62917753D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1" y="381001"/>
            <a:ext cx="5715000" cy="2476499"/>
          </a:xfrm>
        </p:spPr>
        <p:txBody>
          <a:bodyPr anchor="b"/>
          <a:lstStyle>
            <a:lvl1pPr algn="l">
              <a:lnSpc>
                <a:spcPct val="9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Place presentation title here 48pt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BBB33C-A0EF-4DAE-96F6-5E528C0ED2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001" y="3097823"/>
            <a:ext cx="4301168" cy="1092845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400" b="0" i="0" spc="0">
                <a:solidFill>
                  <a:schemeClr val="tx1"/>
                </a:solidFill>
                <a:latin typeface="GT Sectra Fin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Place subtitle here in GT Sectra Fine 24pt</a:t>
            </a:r>
          </a:p>
        </p:txBody>
      </p:sp>
      <p:sp>
        <p:nvSpPr>
          <p:cNvPr id="13" name="Date Placeholder 10">
            <a:extLst>
              <a:ext uri="{FF2B5EF4-FFF2-40B4-BE49-F238E27FC236}">
                <a16:creationId xmlns:a16="http://schemas.microsoft.com/office/drawing/2014/main" id="{47AA0BD1-514A-4E33-A0FD-DF2342E79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1" y="4190668"/>
            <a:ext cx="3253153" cy="24527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algn="l" defTabSz="914400" rtl="0" eaLnBrk="1" latinLnBrk="0" hangingPunct="1">
              <a:defRPr lang="en-US" sz="1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84C2CB2-4FB2-4965-A2E7-4A3640116F06}" type="datetime2">
              <a:rPr lang="en-US" smtClean="0"/>
              <a:t>Wednesday, March 25, 2026</a:t>
            </a:fld>
            <a:endParaRPr lang="en-US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B2BDB7F4-6E1D-4904-AD31-0A33E91A2E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1" y="4435945"/>
            <a:ext cx="3253153" cy="530687"/>
          </a:xfrm>
        </p:spPr>
        <p:txBody>
          <a:bodyPr/>
          <a:lstStyle>
            <a:lvl1pPr marL="0" indent="0" algn="l" defTabSz="914400" rtl="0" eaLnBrk="1" latinLnBrk="0" hangingPunct="1">
              <a:spcAft>
                <a:spcPts val="0"/>
              </a:spcAft>
              <a:buNone/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06A9A1-BB92-4DC6-893F-3C43599C724E}"/>
              </a:ext>
            </a:extLst>
          </p:cNvPr>
          <p:cNvSpPr txBox="1"/>
          <p:nvPr userDrawn="1"/>
        </p:nvSpPr>
        <p:spPr>
          <a:xfrm>
            <a:off x="0" y="-257908"/>
            <a:ext cx="6096000" cy="2579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Format Background… &gt; Picture or texture fill &gt; Set to one of the provided selections in the image library</a:t>
            </a: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pic>
        <p:nvPicPr>
          <p:cNvPr id="12" name="Picture 11" descr="A picture containing card, drawing, crosswalk, table&#10;&#10;Description automatically generated">
            <a:extLst>
              <a:ext uri="{FF2B5EF4-FFF2-40B4-BE49-F238E27FC236}">
                <a16:creationId xmlns:a16="http://schemas.microsoft.com/office/drawing/2014/main" id="{15DA8F74-8D2F-E745-B600-2FEBC256C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17" y="406666"/>
            <a:ext cx="670786" cy="7102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0B266A-80E9-4943-88BF-8D08A7623E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7" y="6237247"/>
            <a:ext cx="2900586" cy="21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44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pos="720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Image - Left-aligned, Log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fondo Texture Militare Mimetico | PSD download gratis - Pikbest">
            <a:extLst>
              <a:ext uri="{FF2B5EF4-FFF2-40B4-BE49-F238E27FC236}">
                <a16:creationId xmlns:a16="http://schemas.microsoft.com/office/drawing/2014/main" id="{AB7084FE-AAC9-A89B-BABB-0BAE10202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 amt="51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4"/>
          <a:stretch/>
        </p:blipFill>
        <p:spPr bwMode="auto">
          <a:xfrm>
            <a:off x="-1910" y="1"/>
            <a:ext cx="12193910" cy="625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Immagine che contiene disegno, schizzo, arte, design&#10;&#10;Descrizione generata automaticamente">
            <a:extLst>
              <a:ext uri="{FF2B5EF4-FFF2-40B4-BE49-F238E27FC236}">
                <a16:creationId xmlns:a16="http://schemas.microsoft.com/office/drawing/2014/main" id="{9CD4BFF4-BD21-7D30-B929-969B5B2E4A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1" t="23247" r="2784" b="22604"/>
          <a:stretch/>
        </p:blipFill>
        <p:spPr>
          <a:xfrm>
            <a:off x="398470" y="-6"/>
            <a:ext cx="6832333" cy="6201184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DDAA7EE4-DFF3-A26C-3C1A-2BDAFBFBE756}"/>
              </a:ext>
            </a:extLst>
          </p:cNvPr>
          <p:cNvSpPr/>
          <p:nvPr userDrawn="1"/>
        </p:nvSpPr>
        <p:spPr>
          <a:xfrm>
            <a:off x="636082" y="26714"/>
            <a:ext cx="6057900" cy="6201184"/>
          </a:xfrm>
          <a:prstGeom prst="rect">
            <a:avLst/>
          </a:prstGeom>
          <a:solidFill>
            <a:srgbClr val="0C2252">
              <a:alpha val="7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2F594D9-BE86-22B2-132B-08A59066AB2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3642" y="0"/>
            <a:ext cx="11119315" cy="6254614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4DF395C1-1565-99D0-FC80-FD3D5A3EB1C7}"/>
              </a:ext>
            </a:extLst>
          </p:cNvPr>
          <p:cNvSpPr/>
          <p:nvPr userDrawn="1"/>
        </p:nvSpPr>
        <p:spPr>
          <a:xfrm rot="16200000">
            <a:off x="2969651" y="-2969648"/>
            <a:ext cx="6254615" cy="12193909"/>
          </a:xfrm>
          <a:prstGeom prst="rect">
            <a:avLst/>
          </a:prstGeom>
          <a:gradFill flip="none" rotWithShape="1">
            <a:gsLst>
              <a:gs pos="0">
                <a:srgbClr val="0A0F39"/>
              </a:gs>
              <a:gs pos="100000">
                <a:srgbClr val="0C2252">
                  <a:alpha val="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0037DA-877B-4969-92F3-D62917753D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1" y="381001"/>
            <a:ext cx="5715000" cy="2476499"/>
          </a:xfrm>
        </p:spPr>
        <p:txBody>
          <a:bodyPr anchor="b"/>
          <a:lstStyle>
            <a:lvl1pPr algn="l">
              <a:lnSpc>
                <a:spcPct val="9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Place presentation title here 48pt</a:t>
            </a:r>
          </a:p>
        </p:txBody>
      </p:sp>
      <p:sp>
        <p:nvSpPr>
          <p:cNvPr id="13" name="Date Placeholder 10">
            <a:extLst>
              <a:ext uri="{FF2B5EF4-FFF2-40B4-BE49-F238E27FC236}">
                <a16:creationId xmlns:a16="http://schemas.microsoft.com/office/drawing/2014/main" id="{47AA0BD1-514A-4E33-A0FD-DF2342E79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1" y="4190668"/>
            <a:ext cx="3253153" cy="24527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algn="l" defTabSz="914400" rtl="0" eaLnBrk="1" latinLnBrk="0" hangingPunct="1">
              <a:defRPr lang="en-US" sz="1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95525D8-8C3D-4FEA-A4F3-A7048ED97C11}" type="datetime2">
              <a:rPr lang="en-US" smtClean="0"/>
              <a:t>Wednesday, March 25, 2026</a:t>
            </a:fld>
            <a:endParaRPr lang="en-US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B2BDB7F4-6E1D-4904-AD31-0A33E91A2E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1" y="4435945"/>
            <a:ext cx="3253153" cy="530687"/>
          </a:xfrm>
        </p:spPr>
        <p:txBody>
          <a:bodyPr/>
          <a:lstStyle>
            <a:lvl1pPr marL="0" indent="0" algn="l" defTabSz="914400" rtl="0" eaLnBrk="1" latinLnBrk="0" hangingPunct="1">
              <a:spcAft>
                <a:spcPts val="0"/>
              </a:spcAft>
              <a:buNone/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06A9A1-BB92-4DC6-893F-3C43599C724E}"/>
              </a:ext>
            </a:extLst>
          </p:cNvPr>
          <p:cNvSpPr txBox="1"/>
          <p:nvPr userDrawn="1"/>
        </p:nvSpPr>
        <p:spPr>
          <a:xfrm>
            <a:off x="0" y="-257908"/>
            <a:ext cx="6096000" cy="25790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Format Background… &gt; Picture or texture fill &gt; Set to one of the provided selections in the image library</a:t>
            </a: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79EB0A-2DCA-4410-A834-F9A425FF96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001" y="3097823"/>
            <a:ext cx="4301168" cy="1092845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400" b="0" i="0" spc="0">
                <a:solidFill>
                  <a:schemeClr val="tx1"/>
                </a:solidFill>
                <a:latin typeface="GT Sectra Fin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Place subtitle here in GT Sectra Fine 24pt</a:t>
            </a:r>
          </a:p>
        </p:txBody>
      </p:sp>
      <p:pic>
        <p:nvPicPr>
          <p:cNvPr id="12" name="Picture 11" descr="A picture containing card, drawing, crosswalk, table&#10;&#10;Description automatically generated">
            <a:extLst>
              <a:ext uri="{FF2B5EF4-FFF2-40B4-BE49-F238E27FC236}">
                <a16:creationId xmlns:a16="http://schemas.microsoft.com/office/drawing/2014/main" id="{7496C749-B3E7-664A-94B5-490B1D462E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17" y="406666"/>
            <a:ext cx="670786" cy="710244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61956F77-A91D-E5BC-2B74-AC01261432B2}"/>
              </a:ext>
            </a:extLst>
          </p:cNvPr>
          <p:cNvSpPr/>
          <p:nvPr userDrawn="1"/>
        </p:nvSpPr>
        <p:spPr>
          <a:xfrm>
            <a:off x="0" y="5897218"/>
            <a:ext cx="12192000" cy="960782"/>
          </a:xfrm>
          <a:prstGeom prst="rect">
            <a:avLst/>
          </a:prstGeom>
          <a:solidFill>
            <a:srgbClr val="0A0F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28" descr="Immagine che contiene Carattere, Elementi grafici, logo, grafica&#10;&#10;Descrizione generata automaticamente">
            <a:extLst>
              <a:ext uri="{FF2B5EF4-FFF2-40B4-BE49-F238E27FC236}">
                <a16:creationId xmlns:a16="http://schemas.microsoft.com/office/drawing/2014/main" id="{70410BDE-59FF-409B-A23D-0F305EF2AE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6305381"/>
            <a:ext cx="890752" cy="234565"/>
          </a:xfrm>
          <a:prstGeom prst="rect">
            <a:avLst/>
          </a:prstGeom>
        </p:spPr>
      </p:pic>
      <p:pic>
        <p:nvPicPr>
          <p:cNvPr id="14" name="Immagine 29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807C1D83-5D91-BC70-65C9-A69C54F9CB1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750" y="6305381"/>
            <a:ext cx="1119230" cy="3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09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pos="720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Image - Left-aligned, Log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037DA-877B-4969-92F3-D62917753D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1" y="381001"/>
            <a:ext cx="5715000" cy="2476499"/>
          </a:xfrm>
        </p:spPr>
        <p:txBody>
          <a:bodyPr anchor="b"/>
          <a:lstStyle>
            <a:lvl1pPr algn="l">
              <a:lnSpc>
                <a:spcPct val="9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Place presentation title here 48pt</a:t>
            </a:r>
          </a:p>
        </p:txBody>
      </p:sp>
      <p:sp>
        <p:nvSpPr>
          <p:cNvPr id="13" name="Date Placeholder 10">
            <a:extLst>
              <a:ext uri="{FF2B5EF4-FFF2-40B4-BE49-F238E27FC236}">
                <a16:creationId xmlns:a16="http://schemas.microsoft.com/office/drawing/2014/main" id="{47AA0BD1-514A-4E33-A0FD-DF2342E79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1" y="4190668"/>
            <a:ext cx="3253153" cy="24527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algn="l" defTabSz="914400" rtl="0" eaLnBrk="1" latinLnBrk="0" hangingPunct="1">
              <a:defRPr lang="en-US" sz="14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95525D8-8C3D-4FEA-A4F3-A7048ED97C11}" type="datetime2">
              <a:rPr lang="en-US" smtClean="0"/>
              <a:t>Wednesday, March 25, 2026</a:t>
            </a:fld>
            <a:endParaRPr lang="en-US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B2BDB7F4-6E1D-4904-AD31-0A33E91A2E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1" y="4435945"/>
            <a:ext cx="3253153" cy="530687"/>
          </a:xfrm>
        </p:spPr>
        <p:txBody>
          <a:bodyPr/>
          <a:lstStyle>
            <a:lvl1pPr marL="0" indent="0" algn="l" defTabSz="914400" rtl="0" eaLnBrk="1" latinLnBrk="0" hangingPunct="1">
              <a:spcAft>
                <a:spcPts val="0"/>
              </a:spcAft>
              <a:buNone/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79EB0A-2DCA-4410-A834-F9A425FF96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001" y="3097823"/>
            <a:ext cx="4301168" cy="1092845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400" b="0" i="0" spc="0">
                <a:solidFill>
                  <a:schemeClr val="tx1"/>
                </a:solidFill>
                <a:latin typeface="GT Sectra Fin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Place subtitle here in GT Sectra Fine 24pt</a:t>
            </a:r>
          </a:p>
        </p:txBody>
      </p:sp>
      <p:pic>
        <p:nvPicPr>
          <p:cNvPr id="12" name="Picture 11" descr="A picture containing card, drawing, crosswalk, table&#10;&#10;Description automatically generated">
            <a:extLst>
              <a:ext uri="{FF2B5EF4-FFF2-40B4-BE49-F238E27FC236}">
                <a16:creationId xmlns:a16="http://schemas.microsoft.com/office/drawing/2014/main" id="{7496C749-B3E7-664A-94B5-490B1D462E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17" y="406666"/>
            <a:ext cx="670786" cy="710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2E466-6E5F-AD4C-829A-004D9192FA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7" y="6262912"/>
            <a:ext cx="2900586" cy="21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314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pos="720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Image - Left-aligned,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037DA-877B-4969-92F3-D62917753D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1" y="381001"/>
            <a:ext cx="5715000" cy="2476499"/>
          </a:xfrm>
        </p:spPr>
        <p:txBody>
          <a:bodyPr anchor="b"/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Place presentation title here 48pt</a:t>
            </a:r>
          </a:p>
        </p:txBody>
      </p:sp>
      <p:sp>
        <p:nvSpPr>
          <p:cNvPr id="13" name="Date Placeholder 10">
            <a:extLst>
              <a:ext uri="{FF2B5EF4-FFF2-40B4-BE49-F238E27FC236}">
                <a16:creationId xmlns:a16="http://schemas.microsoft.com/office/drawing/2014/main" id="{47AA0BD1-514A-4E33-A0FD-DF2342E79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1" y="4190668"/>
            <a:ext cx="3253153" cy="24527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0" algn="l" defTabSz="914400" rtl="0" eaLnBrk="1" latinLnBrk="0" hangingPunct="1">
              <a:defRPr lang="en-US" sz="14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95525D8-8C3D-4FEA-A4F3-A7048ED97C11}" type="datetime2">
              <a:rPr lang="en-US" smtClean="0"/>
              <a:pPr/>
              <a:t>Wednesday, March 25, 2026</a:t>
            </a:fld>
            <a:endParaRPr lang="en-US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B2BDB7F4-6E1D-4904-AD31-0A33E91A2E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1" y="4435945"/>
            <a:ext cx="3253153" cy="530687"/>
          </a:xfrm>
        </p:spPr>
        <p:txBody>
          <a:bodyPr/>
          <a:lstStyle>
            <a:lvl1pPr marL="0" indent="0" algn="l" defTabSz="914400" rtl="0" eaLnBrk="1" latinLnBrk="0" hangingPunct="1">
              <a:spcAft>
                <a:spcPts val="0"/>
              </a:spcAft>
              <a:buNone/>
              <a:defRPr lang="en-US" sz="14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0" hangingPunct="1">
              <a:spcAft>
                <a:spcPts val="0"/>
              </a:spcAft>
              <a:defRPr lang="en-US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79EB0A-2DCA-4410-A834-F9A425FF96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001" y="3097823"/>
            <a:ext cx="4301168" cy="1092845"/>
          </a:xfrm>
        </p:spPr>
        <p:txBody>
          <a:bodyPr/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2400" b="0" i="0" spc="0">
                <a:solidFill>
                  <a:schemeClr val="bg1"/>
                </a:solidFill>
                <a:latin typeface="GT Sectra Fin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Place subtitle here in GT Sectra Fine 24pt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08B9F0-97C2-4E32-B747-303D00DEEA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7" y="6173039"/>
            <a:ext cx="4395557" cy="2782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2A8E9C-042F-B642-A530-4D7EA90923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6" t="33566" r="34699" b="33479"/>
          <a:stretch/>
        </p:blipFill>
        <p:spPr>
          <a:xfrm>
            <a:off x="381001" y="381000"/>
            <a:ext cx="670786" cy="7328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42853E-5DC0-2645-85D7-569F1B49C3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7" y="6262912"/>
            <a:ext cx="2903560" cy="21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197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pos="720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1DC12A70-EB69-034B-A8B3-5A8F76E5F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001" y="2182000"/>
            <a:ext cx="3267012" cy="286957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>
                <a:solidFill>
                  <a:schemeClr val="accent1"/>
                </a:solidFill>
                <a:latin typeface="GT Sectra Fine" panose="00000500000000000000" pitchFamily="50" charset="0"/>
              </a:defRPr>
            </a:lvl1pPr>
            <a:lvl2pPr marL="0" indent="0">
              <a:buNone/>
              <a:defRPr sz="1800"/>
            </a:lvl2pPr>
            <a:lvl3pPr marL="228600">
              <a:buFont typeface="Arial" panose="020B0604020202020204" pitchFamily="34" charset="0"/>
              <a:buChar char="•"/>
              <a:defRPr sz="1800"/>
            </a:lvl3pPr>
            <a:lvl4pPr marL="457200">
              <a:buFont typeface="System Font"/>
              <a:buChar char="–"/>
              <a:defRPr sz="1600"/>
            </a:lvl4pPr>
            <a:lvl5pPr marL="68580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/>
              <a:t>Place agenda summary here in GT Sectra Fine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51A5E4-3909-4229-80CB-2E4CA2A5B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2" y="1371601"/>
            <a:ext cx="3267011" cy="810399"/>
          </a:xfrm>
        </p:spPr>
        <p:txBody>
          <a:bodyPr/>
          <a:lstStyle/>
          <a:p>
            <a:r>
              <a:rPr lang="en-GB"/>
              <a:t>Agenda</a:t>
            </a:r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57C0C72-781A-F24F-B1F2-0A290409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66971" y="1371600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57" name="Text Placeholder 17">
            <a:extLst>
              <a:ext uri="{FF2B5EF4-FFF2-40B4-BE49-F238E27FC236}">
                <a16:creationId xmlns:a16="http://schemas.microsoft.com/office/drawing/2014/main" id="{A5D4C4AC-7870-A641-AF65-6F3ECB9DA9C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66971" y="1976478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59" name="Text Placeholder 17">
            <a:extLst>
              <a:ext uri="{FF2B5EF4-FFF2-40B4-BE49-F238E27FC236}">
                <a16:creationId xmlns:a16="http://schemas.microsoft.com/office/drawing/2014/main" id="{9F332AA7-2896-E24E-B21D-90FED54D43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6971" y="2581356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61" name="Text Placeholder 17">
            <a:extLst>
              <a:ext uri="{FF2B5EF4-FFF2-40B4-BE49-F238E27FC236}">
                <a16:creationId xmlns:a16="http://schemas.microsoft.com/office/drawing/2014/main" id="{25D7BCB2-FC6B-2A46-AC11-482A4F73111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66971" y="3186234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63" name="Text Placeholder 17">
            <a:extLst>
              <a:ext uri="{FF2B5EF4-FFF2-40B4-BE49-F238E27FC236}">
                <a16:creationId xmlns:a16="http://schemas.microsoft.com/office/drawing/2014/main" id="{FD74906C-72A4-CF4A-A4F6-B28AE864B9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66971" y="3791112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65" name="Text Placeholder 17">
            <a:extLst>
              <a:ext uri="{FF2B5EF4-FFF2-40B4-BE49-F238E27FC236}">
                <a16:creationId xmlns:a16="http://schemas.microsoft.com/office/drawing/2014/main" id="{F28AA3EC-0083-2742-A4D0-0B32569FD7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66971" y="4395990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67" name="Text Placeholder 17">
            <a:extLst>
              <a:ext uri="{FF2B5EF4-FFF2-40B4-BE49-F238E27FC236}">
                <a16:creationId xmlns:a16="http://schemas.microsoft.com/office/drawing/2014/main" id="{D46DA866-B19E-684E-8A23-EEA2954878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66971" y="5000868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69" name="Text Placeholder 17">
            <a:extLst>
              <a:ext uri="{FF2B5EF4-FFF2-40B4-BE49-F238E27FC236}">
                <a16:creationId xmlns:a16="http://schemas.microsoft.com/office/drawing/2014/main" id="{A4A135E2-DF01-5543-BA57-DFBCCC446A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66971" y="5605747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29" name="Text Placeholder 17">
            <a:extLst>
              <a:ext uri="{FF2B5EF4-FFF2-40B4-BE49-F238E27FC236}">
                <a16:creationId xmlns:a16="http://schemas.microsoft.com/office/drawing/2014/main" id="{2F4C171E-3D12-FC48-87BB-B5005B4EE33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26242" y="1371600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30" name="Text Placeholder 17">
            <a:extLst>
              <a:ext uri="{FF2B5EF4-FFF2-40B4-BE49-F238E27FC236}">
                <a16:creationId xmlns:a16="http://schemas.microsoft.com/office/drawing/2014/main" id="{E8AE9E02-9423-4748-8AD7-2BBB3B94A79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26242" y="1976478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7C692F47-FBF4-5842-A0CA-4B8B48DE463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26242" y="2581356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BDE48124-A481-074B-9AD4-22EC49D172D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26242" y="3186234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98E2B4B4-ED02-4945-B581-1A8D48D031A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26242" y="3791112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B70B7DFE-5DE8-0F42-BF3C-DA43110C0D0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426242" y="4395990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D63FCDAD-F7F9-774F-8EC9-A0777820ED0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26242" y="5000868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AE66CCF5-C5F4-5645-A851-E4A7D572FDA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426242" y="5605747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2EABDE-2DC7-B441-8D65-EC926DD10B85}"/>
              </a:ext>
            </a:extLst>
          </p:cNvPr>
          <p:cNvCxnSpPr/>
          <p:nvPr userDrawn="1"/>
        </p:nvCxnSpPr>
        <p:spPr>
          <a:xfrm>
            <a:off x="4045241" y="1371600"/>
            <a:ext cx="0" cy="4719487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Placeholder 17">
            <a:extLst>
              <a:ext uri="{FF2B5EF4-FFF2-40B4-BE49-F238E27FC236}">
                <a16:creationId xmlns:a16="http://schemas.microsoft.com/office/drawing/2014/main" id="{C10680BC-1106-B24D-A63E-02912A27325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57959" y="1371600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87" name="Text Placeholder 17">
            <a:extLst>
              <a:ext uri="{FF2B5EF4-FFF2-40B4-BE49-F238E27FC236}">
                <a16:creationId xmlns:a16="http://schemas.microsoft.com/office/drawing/2014/main" id="{194D437D-E8B7-694E-B60A-5A3D6E81171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57959" y="1976478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88" name="Text Placeholder 17">
            <a:extLst>
              <a:ext uri="{FF2B5EF4-FFF2-40B4-BE49-F238E27FC236}">
                <a16:creationId xmlns:a16="http://schemas.microsoft.com/office/drawing/2014/main" id="{D743CFF4-B173-B648-86A6-5021F5FB8C0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57959" y="2581356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89" name="Text Placeholder 17">
            <a:extLst>
              <a:ext uri="{FF2B5EF4-FFF2-40B4-BE49-F238E27FC236}">
                <a16:creationId xmlns:a16="http://schemas.microsoft.com/office/drawing/2014/main" id="{67B9EDF9-023B-A84C-B540-ABBA3E3BA5C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57959" y="3186234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90" name="Text Placeholder 17">
            <a:extLst>
              <a:ext uri="{FF2B5EF4-FFF2-40B4-BE49-F238E27FC236}">
                <a16:creationId xmlns:a16="http://schemas.microsoft.com/office/drawing/2014/main" id="{EA82EDEB-3F03-7A48-BC36-8C7437083F4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857959" y="3791112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91" name="Text Placeholder 17">
            <a:extLst>
              <a:ext uri="{FF2B5EF4-FFF2-40B4-BE49-F238E27FC236}">
                <a16:creationId xmlns:a16="http://schemas.microsoft.com/office/drawing/2014/main" id="{8D7A3AD2-4413-D941-B944-D1D235AC668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857959" y="4395990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92" name="Text Placeholder 17">
            <a:extLst>
              <a:ext uri="{FF2B5EF4-FFF2-40B4-BE49-F238E27FC236}">
                <a16:creationId xmlns:a16="http://schemas.microsoft.com/office/drawing/2014/main" id="{F5014509-24B5-6040-8686-31A95601E0B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857959" y="5000868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93" name="Text Placeholder 17">
            <a:extLst>
              <a:ext uri="{FF2B5EF4-FFF2-40B4-BE49-F238E27FC236}">
                <a16:creationId xmlns:a16="http://schemas.microsoft.com/office/drawing/2014/main" id="{02B9D5CB-DA36-724C-A996-6331344816A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857959" y="5605747"/>
            <a:ext cx="2953039" cy="485340"/>
          </a:xfrm>
        </p:spPr>
        <p:txBody>
          <a:bodyPr anchor="ctr"/>
          <a:lstStyle>
            <a:lvl1pPr>
              <a:spcAft>
                <a:spcPts val="0"/>
              </a:spcAft>
              <a:defRPr sz="1600"/>
            </a:lvl1pPr>
          </a:lstStyle>
          <a:p>
            <a:pPr lvl="0"/>
            <a:r>
              <a:rPr lang="en-GB"/>
              <a:t>Agenda item</a:t>
            </a:r>
            <a:endParaRPr lang="en-US"/>
          </a:p>
        </p:txBody>
      </p:sp>
      <p:sp>
        <p:nvSpPr>
          <p:cNvPr id="94" name="Text Placeholder 17">
            <a:extLst>
              <a:ext uri="{FF2B5EF4-FFF2-40B4-BE49-F238E27FC236}">
                <a16:creationId xmlns:a16="http://schemas.microsoft.com/office/drawing/2014/main" id="{ED51288A-4DF8-0D4F-8BBC-90AE60B6617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17230" y="1371600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95" name="Text Placeholder 17">
            <a:extLst>
              <a:ext uri="{FF2B5EF4-FFF2-40B4-BE49-F238E27FC236}">
                <a16:creationId xmlns:a16="http://schemas.microsoft.com/office/drawing/2014/main" id="{B55123CE-2705-2A4C-88D5-5BEECF04606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317230" y="1976478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96" name="Text Placeholder 17">
            <a:extLst>
              <a:ext uri="{FF2B5EF4-FFF2-40B4-BE49-F238E27FC236}">
                <a16:creationId xmlns:a16="http://schemas.microsoft.com/office/drawing/2014/main" id="{95340386-A048-C64F-B858-E874FB9006D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317230" y="2581356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97" name="Text Placeholder 17">
            <a:extLst>
              <a:ext uri="{FF2B5EF4-FFF2-40B4-BE49-F238E27FC236}">
                <a16:creationId xmlns:a16="http://schemas.microsoft.com/office/drawing/2014/main" id="{389D3522-38D0-6A46-B023-28998ECDD0F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317230" y="3186234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98" name="Text Placeholder 17">
            <a:extLst>
              <a:ext uri="{FF2B5EF4-FFF2-40B4-BE49-F238E27FC236}">
                <a16:creationId xmlns:a16="http://schemas.microsoft.com/office/drawing/2014/main" id="{DFF1DA35-A5DD-8E48-B33F-D2FC79AD9AF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317230" y="3791112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99" name="Text Placeholder 17">
            <a:extLst>
              <a:ext uri="{FF2B5EF4-FFF2-40B4-BE49-F238E27FC236}">
                <a16:creationId xmlns:a16="http://schemas.microsoft.com/office/drawing/2014/main" id="{2DD1FA43-908E-6A4A-8D78-19F781C138B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317230" y="4395990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100" name="Text Placeholder 17">
            <a:extLst>
              <a:ext uri="{FF2B5EF4-FFF2-40B4-BE49-F238E27FC236}">
                <a16:creationId xmlns:a16="http://schemas.microsoft.com/office/drawing/2014/main" id="{B42DF6FB-CEA5-344B-B42D-A5B8AF0712F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317230" y="5000868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101" name="Text Placeholder 17">
            <a:extLst>
              <a:ext uri="{FF2B5EF4-FFF2-40B4-BE49-F238E27FC236}">
                <a16:creationId xmlns:a16="http://schemas.microsoft.com/office/drawing/2014/main" id="{DD7618EA-1B4E-9D4F-BE9D-ED39BC2637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317230" y="5605747"/>
            <a:ext cx="405128" cy="485340"/>
          </a:xfrm>
        </p:spPr>
        <p:txBody>
          <a:bodyPr anchor="ctr"/>
          <a:lstStyle>
            <a:lvl1pPr marL="0" marR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##</a:t>
            </a:r>
            <a:endParaRPr lang="en-US"/>
          </a:p>
        </p:txBody>
      </p:sp>
      <p:sp>
        <p:nvSpPr>
          <p:cNvPr id="38" name="Date Placeholder 10">
            <a:extLst>
              <a:ext uri="{FF2B5EF4-FFF2-40B4-BE49-F238E27FC236}">
                <a16:creationId xmlns:a16="http://schemas.microsoft.com/office/drawing/2014/main" id="{44B6DFC5-6A54-A441-B4A1-5FB1E57A2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87944" y="0"/>
            <a:ext cx="2023056" cy="3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r" defTabSz="914400" rtl="0" eaLnBrk="1" latinLnBrk="0" hangingPunct="1">
              <a:defRPr lang="en-US" sz="800" kern="1200" smtClean="0">
                <a:solidFill>
                  <a:schemeClr val="tx1">
                    <a:alpha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DCDE1A5-7B8C-446C-B047-DEF343C830D4}" type="datetime2">
              <a:rPr lang="en-US" smtClean="0"/>
              <a:t>Wednesday, March 25, 2026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FC4F5B-DE83-214A-95EA-68339F579CF1}"/>
              </a:ext>
            </a:extLst>
          </p:cNvPr>
          <p:cNvSpPr txBox="1"/>
          <p:nvPr userDrawn="1"/>
        </p:nvSpPr>
        <p:spPr>
          <a:xfrm>
            <a:off x="9290304" y="660196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28600">
              <a:spcAft>
                <a:spcPts val="1200"/>
              </a:spcAft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5954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with Image - Gradient Da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6F62995-A1F7-47A0-AD35-CBADA9723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"/>
          <a:stretch/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961CA96-71E3-F941-B41E-52928AB911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10099"/>
            <a:ext cx="4953000" cy="1474215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240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2pPr>
            <a:lvl3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3pPr>
            <a:lvl4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4pPr>
            <a:lvl5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5pPr>
          </a:lstStyle>
          <a:p>
            <a:pPr lvl="0"/>
            <a:r>
              <a:rPr lang="en-GB"/>
              <a:t>Place subtitle here in GT Sectra Fine 24pt</a:t>
            </a:r>
            <a:endParaRPr lang="en-US"/>
          </a:p>
        </p:txBody>
      </p:sp>
      <p:sp>
        <p:nvSpPr>
          <p:cNvPr id="12" name="Picture Placeholder 18">
            <a:extLst>
              <a:ext uri="{FF2B5EF4-FFF2-40B4-BE49-F238E27FC236}">
                <a16:creationId xmlns:a16="http://schemas.microsoft.com/office/drawing/2014/main" id="{3996D868-07E7-4C6F-B00B-4026C634BA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381000"/>
            <a:ext cx="4953000" cy="5703315"/>
          </a:xfrm>
          <a:noFill/>
        </p:spPr>
        <p:txBody>
          <a:bodyPr tIns="274320" bIns="274320"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GB"/>
              <a:t>Add image, then ‘Send to Back’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394B85-B39D-4BE7-A334-787162CB4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1" y="381000"/>
            <a:ext cx="4952999" cy="3915092"/>
          </a:xfrm>
        </p:spPr>
        <p:txBody>
          <a:bodyPr anchor="b"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 54pt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C07FC4-5CE3-4377-9FF4-FE915E8F0A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468" y="6482516"/>
            <a:ext cx="191087" cy="2023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D3AD0-C81D-4B6F-AF8C-3B3FD9443CEC}"/>
              </a:ext>
            </a:extLst>
          </p:cNvPr>
          <p:cNvSpPr txBox="1"/>
          <p:nvPr userDrawn="1"/>
        </p:nvSpPr>
        <p:spPr>
          <a:xfrm>
            <a:off x="8317890" y="6483349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t>Copyright © 2020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B85E4-FADD-4019-B75F-48AAA1B24BF4}"/>
              </a:ext>
            </a:extLst>
          </p:cNvPr>
          <p:cNvSpPr txBox="1"/>
          <p:nvPr userDrawn="1"/>
        </p:nvSpPr>
        <p:spPr>
          <a:xfrm>
            <a:off x="11430000" y="6482063"/>
            <a:ext cx="381000" cy="205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8A1971D9-5B62-3C46-9EC9-FDAAB88557B2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pPr marL="0" marR="0" lvl="0" indent="0" algn="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123270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0">
          <p15:clr>
            <a:srgbClr val="5ACBF0"/>
          </p15:clr>
        </p15:guide>
        <p15:guide id="2" orient="horz" pos="2904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with Image - Gradient Co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4847E9-71CB-4177-8BB3-C4EDB8A3E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Picture Placeholder 18">
            <a:extLst>
              <a:ext uri="{FF2B5EF4-FFF2-40B4-BE49-F238E27FC236}">
                <a16:creationId xmlns:a16="http://schemas.microsoft.com/office/drawing/2014/main" id="{3996D868-07E7-4C6F-B00B-4026C634BA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381000"/>
            <a:ext cx="4953000" cy="5703315"/>
          </a:xfrm>
          <a:noFill/>
        </p:spPr>
        <p:txBody>
          <a:bodyPr tIns="274320" bIns="274320"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GB"/>
              <a:t>Add image, then ‘Send to Back’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394B85-B39D-4BE7-A334-787162CB4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1" y="381000"/>
            <a:ext cx="4952999" cy="3915092"/>
          </a:xfrm>
        </p:spPr>
        <p:txBody>
          <a:bodyPr anchor="b"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 54pt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C07FC4-5CE3-4377-9FF4-FE915E8F0A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468" y="6482516"/>
            <a:ext cx="191087" cy="2023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6D3AD0-C81D-4B6F-AF8C-3B3FD9443CEC}"/>
              </a:ext>
            </a:extLst>
          </p:cNvPr>
          <p:cNvSpPr txBox="1"/>
          <p:nvPr userDrawn="1"/>
        </p:nvSpPr>
        <p:spPr>
          <a:xfrm>
            <a:off x="8317890" y="6483349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t>Copyright © 2020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B85E4-FADD-4019-B75F-48AAA1B24BF4}"/>
              </a:ext>
            </a:extLst>
          </p:cNvPr>
          <p:cNvSpPr txBox="1"/>
          <p:nvPr userDrawn="1"/>
        </p:nvSpPr>
        <p:spPr>
          <a:xfrm>
            <a:off x="11430000" y="6482063"/>
            <a:ext cx="381000" cy="205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8A1971D9-5B62-3C46-9EC9-FDAAB88557B2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pPr marL="0" marR="0" lvl="0" indent="0" algn="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8D88312-3597-964E-9B24-8371E2C856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10099"/>
            <a:ext cx="4953000" cy="1474215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240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2pPr>
            <a:lvl3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3pPr>
            <a:lvl4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4pPr>
            <a:lvl5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5pPr>
          </a:lstStyle>
          <a:p>
            <a:pPr lvl="0"/>
            <a:r>
              <a:rPr lang="en-GB"/>
              <a:t>Place subtitle here in GT Sectra Fine 24pt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21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0">
          <p15:clr>
            <a:srgbClr val="5ACBF0"/>
          </p15:clr>
        </p15:guide>
        <p15:guide id="2" orient="horz" pos="2904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umbered, Gradient Mid Pur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B16898D-3DD4-439C-B43F-558C1FDD36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34289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015D5F-F315-4E58-856E-56BC8490AECE}"/>
              </a:ext>
            </a:extLst>
          </p:cNvPr>
          <p:cNvSpPr/>
          <p:nvPr userDrawn="1"/>
        </p:nvSpPr>
        <p:spPr>
          <a:xfrm>
            <a:off x="0" y="3428999"/>
            <a:ext cx="12192000" cy="3429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394B85-B39D-4BE7-A334-787162CB4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0" y="3889828"/>
            <a:ext cx="6186713" cy="2194485"/>
          </a:xfrm>
        </p:spPr>
        <p:txBody>
          <a:bodyPr anchor="t"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 54pt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3E56B88-63DE-42F5-AE08-5F9069ED683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143001" y="835805"/>
            <a:ext cx="6186712" cy="2194487"/>
          </a:xfrm>
        </p:spPr>
        <p:txBody>
          <a:bodyPr anchor="ctr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None/>
              <a:defRPr lang="en-US" sz="16600" b="1" kern="1200" dirty="0">
                <a:ln w="38100">
                  <a:solidFill>
                    <a:schemeClr val="tx1"/>
                  </a:solidFill>
                </a:ln>
                <a:noFill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B317ED-600C-4D7F-990D-38990FC868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468" y="6482516"/>
            <a:ext cx="191087" cy="2023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BA14C7-1430-48FF-8901-F3A033110900}"/>
              </a:ext>
            </a:extLst>
          </p:cNvPr>
          <p:cNvSpPr txBox="1"/>
          <p:nvPr userDrawn="1"/>
        </p:nvSpPr>
        <p:spPr>
          <a:xfrm>
            <a:off x="8317890" y="6483349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t>Copyright © 2020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8F01F3-5CA0-48F9-8E93-BE5B61747A9B}"/>
              </a:ext>
            </a:extLst>
          </p:cNvPr>
          <p:cNvSpPr txBox="1"/>
          <p:nvPr userDrawn="1"/>
        </p:nvSpPr>
        <p:spPr>
          <a:xfrm>
            <a:off x="11430000" y="6482063"/>
            <a:ext cx="381000" cy="205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8A1971D9-5B62-3C46-9EC9-FDAAB88557B2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pPr marL="0" marR="0" lvl="0" indent="0" algn="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4CC28DDD-91C9-FB49-B057-796687C8B0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5427" y="3889828"/>
            <a:ext cx="2993573" cy="2194486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240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2pPr>
            <a:lvl3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3pPr>
            <a:lvl4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4pPr>
            <a:lvl5pPr marL="0" indent="0">
              <a:spcAft>
                <a:spcPts val="600"/>
              </a:spcAft>
              <a:buNone/>
              <a:defRPr sz="2400">
                <a:latin typeface="GT Sectra Fine" pitchFamily="2" charset="77"/>
              </a:defRPr>
            </a:lvl5pPr>
          </a:lstStyle>
          <a:p>
            <a:pPr lvl="0"/>
            <a:r>
              <a:rPr lang="en-GB"/>
              <a:t>Place subtitle here in GT Sectra Fine 24pt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44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0">
          <p15:clr>
            <a:srgbClr val="5ACBF0"/>
          </p15:clr>
        </p15:guide>
        <p15:guide id="2" orient="horz" pos="2904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59F547C-24AC-4360-A79B-5A655D445C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468" y="6482516"/>
            <a:ext cx="191087" cy="2023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6D4EA4B-84F0-4EB3-B6B4-6EAB903D2C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990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6DFCE48E-1DF3-48D6-BD43-BA3B9CE95A0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81001" y="1371601"/>
            <a:ext cx="11430000" cy="4940300"/>
          </a:xfrm>
        </p:spPr>
        <p:txBody>
          <a:bodyPr/>
          <a:lstStyle/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43418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C595-3BDB-489C-AB5C-4C48BF9B07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990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A49B96C-8E74-4C8B-BDE4-9B82801CA0E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81001" y="1371601"/>
            <a:ext cx="11430000" cy="4940300"/>
          </a:xfrm>
        </p:spPr>
        <p:txBody>
          <a:bodyPr/>
          <a:lstStyle/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99FEB9-D93E-8430-397A-1C7336B1C0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699500" y="6489700"/>
            <a:ext cx="2755900" cy="19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it-IT" err="1"/>
          </a:p>
        </p:txBody>
      </p:sp>
    </p:spTree>
    <p:extLst>
      <p:ext uri="{BB962C8B-B14F-4D97-AF65-F5344CB8AC3E}">
        <p14:creationId xmlns:p14="http://schemas.microsoft.com/office/powerpoint/2010/main" val="3059288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2 - Headline + GT Sec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1DC12A70-EB69-034B-A8B3-5A8F76E5F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3004457"/>
            <a:ext cx="5524500" cy="286957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>
                <a:solidFill>
                  <a:schemeClr val="accent1"/>
                </a:solidFill>
                <a:latin typeface="GT Sectra Fine" panose="00000500000000000000" pitchFamily="50" charset="0"/>
              </a:defRPr>
            </a:lvl1pPr>
            <a:lvl2pPr marL="0" indent="0">
              <a:buNone/>
              <a:defRPr sz="1800"/>
            </a:lvl2pPr>
            <a:lvl3pPr marL="228600">
              <a:buFont typeface="Arial" panose="020B0604020202020204" pitchFamily="34" charset="0"/>
              <a:buChar char="•"/>
              <a:defRPr sz="1800"/>
            </a:lvl3pPr>
            <a:lvl4pPr marL="457200">
              <a:buFont typeface="System Font"/>
              <a:buChar char="–"/>
              <a:defRPr sz="1600"/>
            </a:lvl4pPr>
            <a:lvl5pPr marL="68580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/>
              <a:t>Place sub-headline here in GT </a:t>
            </a:r>
            <a:r>
              <a:rPr lang="en-US" err="1"/>
              <a:t>Sectra</a:t>
            </a:r>
            <a:r>
              <a:rPr lang="en-US"/>
              <a:t> Fine, indent for other levels</a:t>
            </a:r>
          </a:p>
          <a:p>
            <a:pPr lvl="1"/>
            <a:r>
              <a:rPr lang="en-US"/>
              <a:t>Second level (text 18pt)</a:t>
            </a:r>
          </a:p>
          <a:p>
            <a:pPr lvl="2"/>
            <a:r>
              <a:rPr lang="en-US"/>
              <a:t>Third level bullet (bullet 18pt)</a:t>
            </a:r>
          </a:p>
          <a:p>
            <a:pPr lvl="3"/>
            <a:r>
              <a:rPr lang="en-US"/>
              <a:t>Fourth level bullet (bullet 16pt)</a:t>
            </a:r>
          </a:p>
          <a:p>
            <a:pPr lvl="4"/>
            <a:r>
              <a:rPr lang="en-US"/>
              <a:t>Fifth level bullet (bullet 16pt)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CC1513EB-EC9B-9B42-BA12-BC659505A76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499" y="1371601"/>
            <a:ext cx="5524500" cy="4502426"/>
          </a:xfrm>
        </p:spPr>
        <p:txBody>
          <a:bodyPr/>
          <a:lstStyle/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51A5E4-3909-4229-80CB-2E4CA2A5B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1" y="1371601"/>
            <a:ext cx="5524499" cy="1632856"/>
          </a:xfrm>
        </p:spPr>
        <p:txBody>
          <a:bodyPr/>
          <a:lstStyle/>
          <a:p>
            <a:r>
              <a:rPr lang="en-GB"/>
              <a:t>Place headline here (36pt, min 30pt)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85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5ACBF0"/>
          </p15:clr>
        </p15:guide>
        <p15:guide id="2" pos="3720">
          <p15:clr>
            <a:srgbClr val="5ACBF0"/>
          </p15:clr>
        </p15:guide>
        <p15:guide id="3" pos="3960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2 - Headlin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1A5E4-3909-4229-80CB-2E4CA2A5B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1" y="380999"/>
            <a:ext cx="11429999" cy="990602"/>
          </a:xfrm>
        </p:spPr>
        <p:txBody>
          <a:bodyPr/>
          <a:lstStyle/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BBD74-54FD-481F-B3FD-0CE5318F28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1000" y="1371601"/>
            <a:ext cx="5524500" cy="82296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headline here 24pt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DE1E44A-D007-46D2-9E20-283025607FF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86499" y="1371601"/>
            <a:ext cx="5524500" cy="82296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headline here 24pt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B6533C5-6F53-46C1-904B-4A15BC734E7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81000" y="5874026"/>
            <a:ext cx="5524500" cy="437873"/>
          </a:xfrm>
        </p:spPr>
        <p:txBody>
          <a:bodyPr anchor="t"/>
          <a:lstStyle>
            <a:lvl1pPr marL="0" indent="0" defTabSz="228600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more info here 12pt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42901BF-D744-42DD-805A-32CB37B9D8B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86499" y="5874026"/>
            <a:ext cx="5524500" cy="437873"/>
          </a:xfrm>
        </p:spPr>
        <p:txBody>
          <a:bodyPr vert="horz" lIns="0" tIns="0" rIns="0" bIns="0" rtlCol="0" anchor="t">
            <a:noAutofit/>
          </a:bodyPr>
          <a:lstStyle>
            <a:lvl1pPr marL="0" indent="0" defTabSz="228600">
              <a:buNone/>
              <a:defRPr lang="en-US" sz="1200" dirty="0"/>
            </a:lvl1pPr>
          </a:lstStyle>
          <a:p>
            <a:pPr lvl="0"/>
            <a:r>
              <a:rPr lang="en-US"/>
              <a:t>Place more info here 12pt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42700C7-7F8C-8142-B39A-C4519A48B9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0999" y="2194561"/>
            <a:ext cx="5524499" cy="3679465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  <a:lvl6pPr>
              <a:defRPr sz="1200"/>
            </a:lvl6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1D4973F-C5A4-0C42-BA05-26E23A1AE85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6286500" y="2194561"/>
            <a:ext cx="5524499" cy="3679465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  <a:lvl6pPr>
              <a:defRPr sz="1200"/>
            </a:lvl6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1875108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5ACBF0"/>
          </p15:clr>
        </p15:guide>
        <p15:guide id="2" pos="3720">
          <p15:clr>
            <a:srgbClr val="5ACBF0"/>
          </p15:clr>
        </p15:guide>
        <p15:guide id="3" pos="3960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3 -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1A5E4-3909-4229-80CB-2E4CA2A5B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1" y="380999"/>
            <a:ext cx="11429999" cy="990602"/>
          </a:xfrm>
        </p:spPr>
        <p:txBody>
          <a:bodyPr/>
          <a:lstStyle/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BBD74-54FD-481F-B3FD-0CE5318F28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1000" y="2286000"/>
            <a:ext cx="3556000" cy="82296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headline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BA4C27-1C65-4465-A8B1-ACE92701B4D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000" y="3108960"/>
            <a:ext cx="3556000" cy="2725310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  <a:lvl6pPr>
              <a:defRPr sz="1200"/>
            </a:lvl6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2341109-26F6-4227-8890-EA8EB1C0EBBA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1000" y="1828800"/>
            <a:ext cx="3556000" cy="4572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5274935-A310-47A1-ACB7-150C9A4CCBD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318000" y="2286000"/>
            <a:ext cx="3556000" cy="82296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headline here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DB26F5FE-8482-4C00-99C1-3FC3BEEE82C8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318000" y="3108960"/>
            <a:ext cx="3556000" cy="2725310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  <a:lvl6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11113" lvl="5" indent="0" algn="l" defTabSz="2286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Graphik" panose="020B0503030202060203" pitchFamily="34" charset="0"/>
              <a:buNone/>
              <a:tabLst/>
            </a:pPr>
            <a:r>
              <a:rPr lang="en-US"/>
              <a:t>Sixth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F91AD4F-1A63-495D-A741-37A4A9D585AA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318000" y="1828800"/>
            <a:ext cx="3556000" cy="4572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B33E71D-D540-47A3-B3BA-2FFF7F53FF1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255000" y="2286000"/>
            <a:ext cx="3556000" cy="82296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headline here</a:t>
            </a:r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CBA38EFA-DE92-462D-AAF3-DE465A47856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8255000" y="3108960"/>
            <a:ext cx="3556000" cy="2725310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  <a:lvl6pPr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marL="11113" lvl="5" indent="0" algn="l" defTabSz="2286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Graphik" panose="020B0503030202060203" pitchFamily="34" charset="0"/>
              <a:buNone/>
              <a:tabLst/>
            </a:pPr>
            <a:r>
              <a:rPr lang="en-US"/>
              <a:t>Sixth level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3F1B026-22B9-4DC5-B7C8-C26593A206F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255000" y="1828800"/>
            <a:ext cx="3556000" cy="4572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75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4 -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1A5E4-3909-4229-80CB-2E4CA2A5B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1" y="380999"/>
            <a:ext cx="11429999" cy="990602"/>
          </a:xfrm>
        </p:spPr>
        <p:txBody>
          <a:bodyPr/>
          <a:lstStyle/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BBD74-54FD-481F-B3FD-0CE5318F28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1000" y="2286000"/>
            <a:ext cx="2571749" cy="82296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headline here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2341109-26F6-4227-8890-EA8EB1C0EBBA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1000" y="1828800"/>
            <a:ext cx="2571749" cy="4572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5274935-A310-47A1-ACB7-150C9A4CCBD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333750" y="2286000"/>
            <a:ext cx="2571750" cy="82296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headline 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F91AD4F-1A63-495D-A741-37A4A9D585AA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333750" y="1828800"/>
            <a:ext cx="2571750" cy="4572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B33E71D-D540-47A3-B3BA-2FFF7F53FF1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286500" y="2286000"/>
            <a:ext cx="2571750" cy="82296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headline here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3F1B026-22B9-4DC5-B7C8-C26593A206F4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6286500" y="1828800"/>
            <a:ext cx="2571750" cy="4572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973701C-90E3-449B-A44A-0C66B0945601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9239250" y="2286000"/>
            <a:ext cx="2571750" cy="82296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Place headline here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6CB018D-34A3-4417-AE76-9BB3793F0332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9239250" y="1828800"/>
            <a:ext cx="2571750" cy="4572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BDC2B1A-D3A0-C04B-AEDB-0389C637EF1A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381000" y="3108960"/>
            <a:ext cx="2571749" cy="2725310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  <a:lvl6pPr>
              <a:defRPr sz="1200"/>
            </a:lvl6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0F6CE73-9C88-264F-A7F2-A3D2B2D1938B}"/>
              </a:ext>
            </a:extLst>
          </p:cNvPr>
          <p:cNvSpPr>
            <a:spLocks noGrp="1"/>
          </p:cNvSpPr>
          <p:nvPr>
            <p:ph sz="half" idx="29" hasCustomPrompt="1"/>
          </p:nvPr>
        </p:nvSpPr>
        <p:spPr>
          <a:xfrm>
            <a:off x="3333751" y="3108960"/>
            <a:ext cx="2571749" cy="2725310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  <a:lvl6pPr>
              <a:defRPr sz="1200"/>
            </a:lvl6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5F289FE6-F2A2-784D-9D31-047C10F04CDF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6286501" y="3108960"/>
            <a:ext cx="2571749" cy="2725310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  <a:lvl6pPr>
              <a:defRPr sz="1200"/>
            </a:lvl6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A079B5C1-1D0F-8F40-A376-4AE3B49D1B5A}"/>
              </a:ext>
            </a:extLst>
          </p:cNvPr>
          <p:cNvSpPr>
            <a:spLocks noGrp="1"/>
          </p:cNvSpPr>
          <p:nvPr>
            <p:ph sz="half" idx="31" hasCustomPrompt="1"/>
          </p:nvPr>
        </p:nvSpPr>
        <p:spPr>
          <a:xfrm>
            <a:off x="9239251" y="3108960"/>
            <a:ext cx="2571749" cy="2725310"/>
          </a:xfr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  <a:lvl6pPr>
              <a:defRPr sz="1200"/>
            </a:lvl6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</p:spTree>
    <p:extLst>
      <p:ext uri="{BB962C8B-B14F-4D97-AF65-F5344CB8AC3E}">
        <p14:creationId xmlns:p14="http://schemas.microsoft.com/office/powerpoint/2010/main" val="1104048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C595-3BDB-489C-AB5C-4C48BF9B07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9144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BD757F29-5B8C-430C-B53D-FA44B1887B4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3771" y="2098874"/>
            <a:ext cx="1312792" cy="1312792"/>
          </a:xfrm>
          <a:noFill/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0"/>
            </a:lvl1pPr>
          </a:lstStyle>
          <a:p>
            <a:r>
              <a:rPr lang="en-GB"/>
              <a:t>Add icon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C854DFB-B17D-45CF-98C3-3882DBE2C32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7415" y="3898900"/>
            <a:ext cx="1985504" cy="1677926"/>
          </a:xfrm>
        </p:spPr>
        <p:txBody>
          <a:bodyPr/>
          <a:lstStyle>
            <a:lvl1pPr marL="0" indent="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  <a:defRPr sz="2000" b="1"/>
            </a:lvl1pPr>
            <a:lvl2pPr marL="0" indent="0" algn="ctr">
              <a:spcAft>
                <a:spcPts val="600"/>
              </a:spcAft>
              <a:buNone/>
              <a:defRPr sz="1600"/>
            </a:lvl2pPr>
            <a:lvl3pPr marL="0" indent="0" algn="ctr">
              <a:spcAft>
                <a:spcPts val="600"/>
              </a:spcAft>
              <a:buNone/>
              <a:defRPr sz="1200"/>
            </a:lvl3pPr>
            <a:lvl4pPr marL="182880" indent="-182880" algn="ctr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en-US"/>
              <a:t>Details</a:t>
            </a:r>
          </a:p>
          <a:p>
            <a:pPr lvl="2"/>
            <a:r>
              <a:rPr lang="en-US"/>
              <a:t>More details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C5D125FD-0D25-4E65-82F5-4E18FE84E4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39435" y="3898900"/>
            <a:ext cx="1985504" cy="1677926"/>
          </a:xfrm>
        </p:spPr>
        <p:txBody>
          <a:bodyPr/>
          <a:lstStyle>
            <a:lvl1pPr marL="0" indent="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  <a:defRPr sz="2000" b="1"/>
            </a:lvl1pPr>
            <a:lvl2pPr marL="0" indent="0" algn="ctr">
              <a:spcAft>
                <a:spcPts val="600"/>
              </a:spcAft>
              <a:buNone/>
              <a:defRPr sz="1600"/>
            </a:lvl2pPr>
            <a:lvl3pPr marL="0" indent="0" algn="ctr">
              <a:spcAft>
                <a:spcPts val="600"/>
              </a:spcAft>
              <a:buNone/>
              <a:defRPr sz="1200"/>
            </a:lvl3pPr>
            <a:lvl4pPr marL="182880" indent="-182880" algn="ctr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en-US"/>
              <a:t>Details</a:t>
            </a:r>
          </a:p>
          <a:p>
            <a:pPr lvl="2"/>
            <a:r>
              <a:rPr lang="en-US"/>
              <a:t>More details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5B124AA5-6419-4552-97B5-242DA08BE7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01455" y="3898900"/>
            <a:ext cx="1985504" cy="1677926"/>
          </a:xfrm>
        </p:spPr>
        <p:txBody>
          <a:bodyPr/>
          <a:lstStyle>
            <a:lvl1pPr marL="0" indent="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  <a:defRPr sz="2000" b="1"/>
            </a:lvl1pPr>
            <a:lvl2pPr marL="0" indent="0" algn="ctr">
              <a:spcAft>
                <a:spcPts val="600"/>
              </a:spcAft>
              <a:buNone/>
              <a:defRPr sz="1600"/>
            </a:lvl2pPr>
            <a:lvl3pPr marL="0" indent="0" algn="ctr">
              <a:spcAft>
                <a:spcPts val="600"/>
              </a:spcAft>
              <a:buNone/>
              <a:defRPr sz="1200"/>
            </a:lvl3pPr>
            <a:lvl4pPr marL="182880" indent="-182880" algn="ctr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en-US"/>
              <a:t>Details</a:t>
            </a:r>
          </a:p>
          <a:p>
            <a:pPr lvl="2"/>
            <a:r>
              <a:rPr lang="en-US"/>
              <a:t>More details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A378CD97-B880-4BCB-AD71-A7C1C1C848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63475" y="3898900"/>
            <a:ext cx="1985504" cy="1677926"/>
          </a:xfrm>
        </p:spPr>
        <p:txBody>
          <a:bodyPr/>
          <a:lstStyle>
            <a:lvl1pPr marL="0" indent="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  <a:defRPr sz="2000" b="1"/>
            </a:lvl1pPr>
            <a:lvl2pPr marL="0" indent="0" algn="ctr">
              <a:spcAft>
                <a:spcPts val="600"/>
              </a:spcAft>
              <a:buNone/>
              <a:defRPr sz="1600"/>
            </a:lvl2pPr>
            <a:lvl3pPr marL="0" indent="0" algn="ctr">
              <a:spcAft>
                <a:spcPts val="600"/>
              </a:spcAft>
              <a:buNone/>
              <a:defRPr sz="1200"/>
            </a:lvl3pPr>
            <a:lvl4pPr marL="182880" indent="-182880" algn="ctr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en-US"/>
              <a:t>Details</a:t>
            </a:r>
          </a:p>
          <a:p>
            <a:pPr lvl="2"/>
            <a:r>
              <a:rPr lang="en-US"/>
              <a:t>More details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82CB6C29-05E0-4B43-A2EB-22FEB969E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825496" y="3898900"/>
            <a:ext cx="1985504" cy="1677926"/>
          </a:xfrm>
        </p:spPr>
        <p:txBody>
          <a:bodyPr/>
          <a:lstStyle>
            <a:lvl1pPr marL="0" indent="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  <a:defRPr sz="2000" b="1"/>
            </a:lvl1pPr>
            <a:lvl2pPr marL="0" indent="0" algn="ctr">
              <a:spcAft>
                <a:spcPts val="600"/>
              </a:spcAft>
              <a:buNone/>
              <a:defRPr sz="1600"/>
            </a:lvl2pPr>
            <a:lvl3pPr marL="0" indent="0" algn="ctr">
              <a:spcAft>
                <a:spcPts val="600"/>
              </a:spcAft>
              <a:buNone/>
              <a:defRPr sz="1200"/>
            </a:lvl3pPr>
            <a:lvl4pPr marL="182880" indent="-182880" algn="ctr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en-US"/>
              <a:t>Details</a:t>
            </a:r>
          </a:p>
          <a:p>
            <a:pPr lvl="2"/>
            <a:r>
              <a:rPr lang="en-US"/>
              <a:t>More details</a:t>
            </a:r>
          </a:p>
          <a:p>
            <a:pPr lvl="3"/>
            <a:r>
              <a:rPr lang="en-US"/>
              <a:t>Bullet point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13EDE11-CE40-4943-AE63-A3B14CB3C037}"/>
              </a:ext>
            </a:extLst>
          </p:cNvPr>
          <p:cNvCxnSpPr>
            <a:cxnSpLocks/>
          </p:cNvCxnSpPr>
          <p:nvPr userDrawn="1"/>
        </p:nvCxnSpPr>
        <p:spPr>
          <a:xfrm>
            <a:off x="1141567" y="3634154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67ED40C-58DA-45F1-8E80-6A74976C6E1E}"/>
              </a:ext>
            </a:extLst>
          </p:cNvPr>
          <p:cNvCxnSpPr/>
          <p:nvPr userDrawn="1"/>
        </p:nvCxnSpPr>
        <p:spPr>
          <a:xfrm>
            <a:off x="3503587" y="3634154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1A22B2-C08A-41DA-ACB1-5B59B4CDA8DE}"/>
              </a:ext>
            </a:extLst>
          </p:cNvPr>
          <p:cNvCxnSpPr/>
          <p:nvPr userDrawn="1"/>
        </p:nvCxnSpPr>
        <p:spPr>
          <a:xfrm>
            <a:off x="5865607" y="3634154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7D3E374-86AB-4A80-81AD-B09F07C51B80}"/>
              </a:ext>
            </a:extLst>
          </p:cNvPr>
          <p:cNvCxnSpPr/>
          <p:nvPr userDrawn="1"/>
        </p:nvCxnSpPr>
        <p:spPr>
          <a:xfrm>
            <a:off x="8227627" y="3634154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3A5244A-D0CA-43CB-A0DB-296A219EDC9D}"/>
              </a:ext>
            </a:extLst>
          </p:cNvPr>
          <p:cNvCxnSpPr>
            <a:cxnSpLocks/>
          </p:cNvCxnSpPr>
          <p:nvPr userDrawn="1"/>
        </p:nvCxnSpPr>
        <p:spPr>
          <a:xfrm>
            <a:off x="10589648" y="3634154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EABD27E6-4547-45B3-9AC5-1EF508AE88E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075791" y="2098874"/>
            <a:ext cx="1312792" cy="1312792"/>
          </a:xfrm>
          <a:noFill/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0"/>
            </a:lvl1pPr>
          </a:lstStyle>
          <a:p>
            <a:r>
              <a:rPr lang="en-GB"/>
              <a:t>Add icon</a:t>
            </a:r>
            <a:endParaRPr lang="en-US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31C34651-25FA-45DD-86DF-BB58EBE9AA8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437811" y="2098874"/>
            <a:ext cx="1312792" cy="1312792"/>
          </a:xfrm>
          <a:noFill/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0"/>
            </a:lvl1pPr>
          </a:lstStyle>
          <a:p>
            <a:r>
              <a:rPr lang="en-GB"/>
              <a:t>Add icon</a:t>
            </a:r>
            <a:endParaRPr lang="en-US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B32375EE-E449-4B59-B987-5D6EBFBDF31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99831" y="2098874"/>
            <a:ext cx="1312792" cy="1312792"/>
          </a:xfrm>
          <a:noFill/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0"/>
            </a:lvl1pPr>
          </a:lstStyle>
          <a:p>
            <a:r>
              <a:rPr lang="en-GB"/>
              <a:t>Add icon</a:t>
            </a:r>
            <a:endParaRPr lang="en-US"/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EE1692D5-4CE6-4990-8769-B146983B947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161852" y="2098874"/>
            <a:ext cx="1312792" cy="1312792"/>
          </a:xfrm>
          <a:noFill/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 b="0"/>
            </a:lvl1pPr>
          </a:lstStyle>
          <a:p>
            <a:r>
              <a:rPr lang="en-GB"/>
              <a:t>Add icon</a:t>
            </a:r>
            <a:endParaRPr lang="en-US"/>
          </a:p>
        </p:txBody>
      </p:sp>
      <p:sp>
        <p:nvSpPr>
          <p:cNvPr id="18" name="Date Placeholder 10">
            <a:extLst>
              <a:ext uri="{FF2B5EF4-FFF2-40B4-BE49-F238E27FC236}">
                <a16:creationId xmlns:a16="http://schemas.microsoft.com/office/drawing/2014/main" id="{E3730EFD-23A6-7A4C-8044-54C1542D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87944" y="0"/>
            <a:ext cx="2023056" cy="3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r" defTabSz="914400" rtl="0" eaLnBrk="1" latinLnBrk="0" hangingPunct="1">
              <a:defRPr lang="en-US" sz="800" kern="1200" smtClean="0">
                <a:solidFill>
                  <a:schemeClr val="tx1">
                    <a:alpha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DCDE1A5-7B8C-446C-B047-DEF343C830D4}" type="datetime2">
              <a:rPr lang="en-US" smtClean="0"/>
              <a:t>Wednesday, March 25,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45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3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 - Box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57647B7-79D1-0A4B-BE19-EB3D7E5620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54655" y="1560513"/>
            <a:ext cx="1894600" cy="1894600"/>
          </a:xfrm>
          <a:solidFill>
            <a:schemeClr val="tx2">
              <a:lumMod val="20000"/>
              <a:lumOff val="80000"/>
            </a:schemeClr>
          </a:solidFill>
          <a:effectLst>
            <a:outerShdw dist="215900" dir="2700000" algn="tl" rotWithShape="0">
              <a:schemeClr val="accent1"/>
            </a:outerShdw>
          </a:effectLst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46" name="Picture Placeholder 13">
            <a:extLst>
              <a:ext uri="{FF2B5EF4-FFF2-40B4-BE49-F238E27FC236}">
                <a16:creationId xmlns:a16="http://schemas.microsoft.com/office/drawing/2014/main" id="{25DB0B2A-9775-46B0-9A40-F75EBFA4B45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817351" y="1560513"/>
            <a:ext cx="1894600" cy="1894600"/>
          </a:xfrm>
          <a:solidFill>
            <a:schemeClr val="tx2">
              <a:lumMod val="20000"/>
              <a:lumOff val="80000"/>
            </a:schemeClr>
          </a:solidFill>
          <a:effectLst>
            <a:outerShdw dist="215900" dir="2700000" algn="tl" rotWithShape="0">
              <a:schemeClr val="accent1"/>
            </a:outerShdw>
          </a:effectLst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marL="228600" lvl="0" indent="-228600"/>
            <a:r>
              <a:rPr lang="en-GB"/>
              <a:t>Add profile photo</a:t>
            </a:r>
            <a:endParaRPr lang="en-US"/>
          </a:p>
        </p:txBody>
      </p:sp>
      <p:sp>
        <p:nvSpPr>
          <p:cNvPr id="47" name="Picture Placeholder 13">
            <a:extLst>
              <a:ext uri="{FF2B5EF4-FFF2-40B4-BE49-F238E27FC236}">
                <a16:creationId xmlns:a16="http://schemas.microsoft.com/office/drawing/2014/main" id="{F83F6B5F-EAE7-44DA-BD77-6D66865CEB9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480047" y="1560513"/>
            <a:ext cx="1894600" cy="1894600"/>
          </a:xfrm>
          <a:solidFill>
            <a:schemeClr val="tx2">
              <a:lumMod val="20000"/>
              <a:lumOff val="80000"/>
            </a:schemeClr>
          </a:solidFill>
          <a:effectLst>
            <a:outerShdw dist="215900" dir="2700000" algn="tl" rotWithShape="0">
              <a:schemeClr val="accent1"/>
            </a:outerShdw>
          </a:effectLst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marL="228600" lvl="0" indent="-228600"/>
            <a:r>
              <a:rPr lang="en-GB"/>
              <a:t>Add profile photo</a:t>
            </a:r>
            <a:endParaRPr lang="en-US"/>
          </a:p>
        </p:txBody>
      </p:sp>
      <p:sp>
        <p:nvSpPr>
          <p:cNvPr id="48" name="Picture Placeholder 13">
            <a:extLst>
              <a:ext uri="{FF2B5EF4-FFF2-40B4-BE49-F238E27FC236}">
                <a16:creationId xmlns:a16="http://schemas.microsoft.com/office/drawing/2014/main" id="{AD8EF41C-E978-4139-80A4-73605C41EA3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142743" y="1560513"/>
            <a:ext cx="1894600" cy="1894600"/>
          </a:xfrm>
          <a:solidFill>
            <a:schemeClr val="tx2">
              <a:lumMod val="20000"/>
              <a:lumOff val="80000"/>
            </a:schemeClr>
          </a:solidFill>
          <a:effectLst>
            <a:outerShdw dist="215900" dir="2700000" algn="tl" rotWithShape="0">
              <a:schemeClr val="accent1"/>
            </a:outerShdw>
          </a:effectLst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marL="228600" lvl="0" indent="-228600"/>
            <a:r>
              <a:rPr lang="en-GB"/>
              <a:t>Add profile photo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9EC595-3BDB-489C-AB5C-4C48BF9B07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9144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85299B8E-3F01-2548-8001-539E1BC628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4653" y="3914042"/>
            <a:ext cx="2047984" cy="2172433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400" b="0" i="0">
                <a:solidFill>
                  <a:schemeClr val="accent2"/>
                </a:solidFill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Full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4E426F14-FA6B-9D46-869F-A452B7018F4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7350" y="3914042"/>
            <a:ext cx="2047984" cy="2172433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lang="en-US" sz="2400" b="0" i="0" kern="1200" dirty="0" smtClean="0">
                <a:solidFill>
                  <a:schemeClr val="accent2"/>
                </a:solidFill>
                <a:latin typeface="GT Sectra Fine" pitchFamily="2" charset="77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marL="0" lv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/>
              <a:t>Full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50" name="Text Placeholder 21">
            <a:extLst>
              <a:ext uri="{FF2B5EF4-FFF2-40B4-BE49-F238E27FC236}">
                <a16:creationId xmlns:a16="http://schemas.microsoft.com/office/drawing/2014/main" id="{538B1F0C-0682-354C-9C2E-DEAF9D4D61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80047" y="3914042"/>
            <a:ext cx="2047984" cy="2172433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lang="en-US" sz="2400" b="0" i="0" kern="1200" dirty="0" smtClean="0">
                <a:solidFill>
                  <a:schemeClr val="accent2"/>
                </a:solidFill>
                <a:latin typeface="GT Sectra Fine" pitchFamily="2" charset="77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marL="0" lv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/>
              <a:t>Full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51" name="Text Placeholder 21">
            <a:extLst>
              <a:ext uri="{FF2B5EF4-FFF2-40B4-BE49-F238E27FC236}">
                <a16:creationId xmlns:a16="http://schemas.microsoft.com/office/drawing/2014/main" id="{C69C98AC-20D5-A44F-AEBD-63FEBDE614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42742" y="3914042"/>
            <a:ext cx="2047984" cy="2172433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lang="en-US" sz="2400" b="0" i="0" kern="1200" dirty="0" smtClean="0">
                <a:solidFill>
                  <a:schemeClr val="accent2"/>
                </a:solidFill>
                <a:latin typeface="GT Sectra Fine" pitchFamily="2" charset="77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marL="0" lv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/>
              <a:t>Full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1728062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3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C595-3BDB-489C-AB5C-4C48BF9B07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9144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B8224852-B872-0E48-9DF5-0937E260C3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1000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/>
              <a:t>Add profile photo</a:t>
            </a:r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57647B7-79D1-0A4B-BE19-EB3D7E5620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56104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4340D6FD-1887-3544-A26E-8F335B859BD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31208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FA080C1D-BB93-B249-9F54-C5F7A16E098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06312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A1C6FF20-E7DF-8F42-9AE5-920A6769DA4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256520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CA9187A3-C074-9F44-8687-E31C02BD508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281416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A02BDBD-12C4-A940-8556-B3E5BDD10714}"/>
              </a:ext>
            </a:extLst>
          </p:cNvPr>
          <p:cNvCxnSpPr>
            <a:cxnSpLocks/>
          </p:cNvCxnSpPr>
          <p:nvPr userDrawn="1"/>
        </p:nvCxnSpPr>
        <p:spPr>
          <a:xfrm>
            <a:off x="377415" y="3685932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FEA9EDE-6235-5149-A941-CF6FEAE2E6FF}"/>
              </a:ext>
            </a:extLst>
          </p:cNvPr>
          <p:cNvCxnSpPr>
            <a:cxnSpLocks/>
          </p:cNvCxnSpPr>
          <p:nvPr userDrawn="1"/>
        </p:nvCxnSpPr>
        <p:spPr>
          <a:xfrm>
            <a:off x="2353236" y="3685932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BE3B3A9-F650-CD4D-ABE8-60A0F5E115AE}"/>
              </a:ext>
            </a:extLst>
          </p:cNvPr>
          <p:cNvCxnSpPr>
            <a:cxnSpLocks/>
          </p:cNvCxnSpPr>
          <p:nvPr userDrawn="1"/>
        </p:nvCxnSpPr>
        <p:spPr>
          <a:xfrm>
            <a:off x="4329057" y="3685932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EADFA0-1672-B34A-99B7-19C51FEE8983}"/>
              </a:ext>
            </a:extLst>
          </p:cNvPr>
          <p:cNvCxnSpPr>
            <a:cxnSpLocks/>
          </p:cNvCxnSpPr>
          <p:nvPr userDrawn="1"/>
        </p:nvCxnSpPr>
        <p:spPr>
          <a:xfrm>
            <a:off x="6304878" y="3685932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C298F82-C3A0-2A4F-8530-36C08463C5C0}"/>
              </a:ext>
            </a:extLst>
          </p:cNvPr>
          <p:cNvCxnSpPr>
            <a:cxnSpLocks/>
          </p:cNvCxnSpPr>
          <p:nvPr userDrawn="1"/>
        </p:nvCxnSpPr>
        <p:spPr>
          <a:xfrm>
            <a:off x="8280699" y="3685932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35C1307-45DE-104B-82C7-0AF770E496DE}"/>
              </a:ext>
            </a:extLst>
          </p:cNvPr>
          <p:cNvCxnSpPr>
            <a:cxnSpLocks/>
          </p:cNvCxnSpPr>
          <p:nvPr userDrawn="1"/>
        </p:nvCxnSpPr>
        <p:spPr>
          <a:xfrm>
            <a:off x="10256520" y="3685932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BEB5A56-DED2-134F-B0DE-11936982FFF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7415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923321BD-6745-7944-910F-B8C8E4AC31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53236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2A6C4DC7-1806-A74D-B434-61FF385F82A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29057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053D7F26-6DC1-034C-B572-B4BFE718C79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4878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E075A489-B7B7-CE40-B061-D8A36AFCC81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80699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FF2BF483-5EDC-9242-AD58-57E84F538C8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256520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1715536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3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- Da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EC595-3BDB-489C-AB5C-4C48BF9B07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9144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B8224852-B872-0E48-9DF5-0937E260C3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1000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GB"/>
              <a:t>Add profile photo</a:t>
            </a:r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57647B7-79D1-0A4B-BE19-EB3D7E5620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56104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4340D6FD-1887-3544-A26E-8F335B859BD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31208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FA080C1D-BB93-B249-9F54-C5F7A16E098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06312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A1C6FF20-E7DF-8F42-9AE5-920A6769DA4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256520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85299B8E-3F01-2548-8001-539E1BC628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7415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4E426F14-FA6B-9D46-869F-A452B7018F4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53236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CA9187A3-C074-9F44-8687-E31C02BD508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281416" y="1845611"/>
            <a:ext cx="1554480" cy="1554480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A02BDBD-12C4-A940-8556-B3E5BDD10714}"/>
              </a:ext>
            </a:extLst>
          </p:cNvPr>
          <p:cNvCxnSpPr>
            <a:cxnSpLocks/>
          </p:cNvCxnSpPr>
          <p:nvPr userDrawn="1"/>
        </p:nvCxnSpPr>
        <p:spPr>
          <a:xfrm>
            <a:off x="377415" y="3660880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FEA9EDE-6235-5149-A941-CF6FEAE2E6FF}"/>
              </a:ext>
            </a:extLst>
          </p:cNvPr>
          <p:cNvCxnSpPr>
            <a:cxnSpLocks/>
          </p:cNvCxnSpPr>
          <p:nvPr userDrawn="1"/>
        </p:nvCxnSpPr>
        <p:spPr>
          <a:xfrm>
            <a:off x="2353236" y="3660880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BE3B3A9-F650-CD4D-ABE8-60A0F5E115AE}"/>
              </a:ext>
            </a:extLst>
          </p:cNvPr>
          <p:cNvCxnSpPr>
            <a:cxnSpLocks/>
          </p:cNvCxnSpPr>
          <p:nvPr userDrawn="1"/>
        </p:nvCxnSpPr>
        <p:spPr>
          <a:xfrm>
            <a:off x="4329057" y="3660880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EADFA0-1672-B34A-99B7-19C51FEE8983}"/>
              </a:ext>
            </a:extLst>
          </p:cNvPr>
          <p:cNvCxnSpPr>
            <a:cxnSpLocks/>
          </p:cNvCxnSpPr>
          <p:nvPr userDrawn="1"/>
        </p:nvCxnSpPr>
        <p:spPr>
          <a:xfrm>
            <a:off x="6304878" y="3660880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C298F82-C3A0-2A4F-8530-36C08463C5C0}"/>
              </a:ext>
            </a:extLst>
          </p:cNvPr>
          <p:cNvCxnSpPr>
            <a:cxnSpLocks/>
          </p:cNvCxnSpPr>
          <p:nvPr userDrawn="1"/>
        </p:nvCxnSpPr>
        <p:spPr>
          <a:xfrm>
            <a:off x="8280699" y="3660880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35C1307-45DE-104B-82C7-0AF770E496DE}"/>
              </a:ext>
            </a:extLst>
          </p:cNvPr>
          <p:cNvCxnSpPr>
            <a:cxnSpLocks/>
          </p:cNvCxnSpPr>
          <p:nvPr userDrawn="1"/>
        </p:nvCxnSpPr>
        <p:spPr>
          <a:xfrm>
            <a:off x="10256520" y="3660880"/>
            <a:ext cx="4572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21">
            <a:extLst>
              <a:ext uri="{FF2B5EF4-FFF2-40B4-BE49-F238E27FC236}">
                <a16:creationId xmlns:a16="http://schemas.microsoft.com/office/drawing/2014/main" id="{538B1F0C-0682-354C-9C2E-DEAF9D4D61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29057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51" name="Text Placeholder 21">
            <a:extLst>
              <a:ext uri="{FF2B5EF4-FFF2-40B4-BE49-F238E27FC236}">
                <a16:creationId xmlns:a16="http://schemas.microsoft.com/office/drawing/2014/main" id="{C69C98AC-20D5-A44F-AEBD-63FEBDE614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4878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52" name="Text Placeholder 21">
            <a:extLst>
              <a:ext uri="{FF2B5EF4-FFF2-40B4-BE49-F238E27FC236}">
                <a16:creationId xmlns:a16="http://schemas.microsoft.com/office/drawing/2014/main" id="{6DA3268F-5CC4-7E4D-879D-3A3F1FBF6B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80699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sp>
        <p:nvSpPr>
          <p:cNvPr id="53" name="Text Placeholder 21">
            <a:extLst>
              <a:ext uri="{FF2B5EF4-FFF2-40B4-BE49-F238E27FC236}">
                <a16:creationId xmlns:a16="http://schemas.microsoft.com/office/drawing/2014/main" id="{855592D2-902A-1146-B433-6648BEC8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256520" y="3926552"/>
            <a:ext cx="1554480" cy="1900047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600"/>
              </a:spcAft>
              <a:buFont typeface="Arial" panose="020B0604020202020204" pitchFamily="34" charset="0"/>
              <a:buNone/>
              <a:defRPr sz="2100" b="0" i="0">
                <a:latin typeface="GT Sectra Fine" pitchFamily="2" charset="77"/>
              </a:defRPr>
            </a:lvl1pPr>
            <a:lvl2pPr marL="0" indent="0">
              <a:spcAft>
                <a:spcPts val="600"/>
              </a:spcAft>
              <a:buNone/>
              <a:defRPr sz="1600"/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Last name</a:t>
            </a:r>
          </a:p>
          <a:p>
            <a:pPr lvl="1"/>
            <a:r>
              <a:rPr lang="en-US"/>
              <a:t>Role</a:t>
            </a:r>
          </a:p>
          <a:p>
            <a:pPr lvl="2"/>
            <a:r>
              <a:rPr lang="en-US"/>
              <a:t>Short bio</a:t>
            </a:r>
          </a:p>
          <a:p>
            <a:pPr lvl="3"/>
            <a:r>
              <a:rPr lang="en-US"/>
              <a:t>Bullet point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3CD3D7-329E-47BB-94A7-43044FF6B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468" y="6482516"/>
            <a:ext cx="191087" cy="20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653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983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8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71931-42F0-694A-9918-74F36725749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81000" y="1295233"/>
            <a:ext cx="3540355" cy="5016665"/>
          </a:xfrm>
        </p:spPr>
        <p:txBody>
          <a:bodyPr/>
          <a:lstStyle/>
          <a:p>
            <a:pPr lvl="0"/>
            <a:r>
              <a:rPr lang="en-GB"/>
              <a:t>Place text here, use indent to access other levels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9EC595-3BDB-489C-AB5C-4C48BF9B07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9144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45" name="Picture Placeholder 13">
            <a:extLst>
              <a:ext uri="{FF2B5EF4-FFF2-40B4-BE49-F238E27FC236}">
                <a16:creationId xmlns:a16="http://schemas.microsoft.com/office/drawing/2014/main" id="{CD7EAAF9-7102-4351-9F35-C40B3F38197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25822" y="1295233"/>
            <a:ext cx="1186945" cy="1186945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46" name="Picture Placeholder 13">
            <a:extLst>
              <a:ext uri="{FF2B5EF4-FFF2-40B4-BE49-F238E27FC236}">
                <a16:creationId xmlns:a16="http://schemas.microsoft.com/office/drawing/2014/main" id="{CC40CB3D-DFEA-4056-B2DA-887E7C86324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98233" y="1295233"/>
            <a:ext cx="1186945" cy="1186945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47" name="Picture Placeholder 13">
            <a:extLst>
              <a:ext uri="{FF2B5EF4-FFF2-40B4-BE49-F238E27FC236}">
                <a16:creationId xmlns:a16="http://schemas.microsoft.com/office/drawing/2014/main" id="{F8BABECB-6F2D-4068-AEE6-A603DAA72EF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243055" y="1295233"/>
            <a:ext cx="1186945" cy="1186945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48" name="Picture Placeholder 13">
            <a:extLst>
              <a:ext uri="{FF2B5EF4-FFF2-40B4-BE49-F238E27FC236}">
                <a16:creationId xmlns:a16="http://schemas.microsoft.com/office/drawing/2014/main" id="{914A31DD-59CB-48C9-9C28-954E6B85C62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270644" y="1295233"/>
            <a:ext cx="1186945" cy="1186945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41646E1-19C3-4B9B-B997-D1E684346A58}"/>
              </a:ext>
            </a:extLst>
          </p:cNvPr>
          <p:cNvCxnSpPr>
            <a:cxnSpLocks/>
          </p:cNvCxnSpPr>
          <p:nvPr userDrawn="1"/>
        </p:nvCxnSpPr>
        <p:spPr>
          <a:xfrm>
            <a:off x="4325822" y="2633001"/>
            <a:ext cx="352387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73D48A-A495-4050-90E3-75258FCF3377}"/>
              </a:ext>
            </a:extLst>
          </p:cNvPr>
          <p:cNvCxnSpPr>
            <a:cxnSpLocks/>
          </p:cNvCxnSpPr>
          <p:nvPr userDrawn="1"/>
        </p:nvCxnSpPr>
        <p:spPr>
          <a:xfrm>
            <a:off x="6298233" y="2633001"/>
            <a:ext cx="352387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73483C0-79C0-4141-9CB1-0BA663E254D0}"/>
              </a:ext>
            </a:extLst>
          </p:cNvPr>
          <p:cNvCxnSpPr>
            <a:cxnSpLocks/>
          </p:cNvCxnSpPr>
          <p:nvPr userDrawn="1"/>
        </p:nvCxnSpPr>
        <p:spPr>
          <a:xfrm>
            <a:off x="8270644" y="2633001"/>
            <a:ext cx="352387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4A17C9C-D115-468F-86DD-CDE522721719}"/>
              </a:ext>
            </a:extLst>
          </p:cNvPr>
          <p:cNvCxnSpPr>
            <a:cxnSpLocks/>
          </p:cNvCxnSpPr>
          <p:nvPr userDrawn="1"/>
        </p:nvCxnSpPr>
        <p:spPr>
          <a:xfrm>
            <a:off x="10243055" y="2633001"/>
            <a:ext cx="352387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Placeholder 21">
            <a:extLst>
              <a:ext uri="{FF2B5EF4-FFF2-40B4-BE49-F238E27FC236}">
                <a16:creationId xmlns:a16="http://schemas.microsoft.com/office/drawing/2014/main" id="{224BCF40-5B7A-4471-B077-3EEE956ADC3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25822" y="2786552"/>
            <a:ext cx="1567945" cy="978418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None/>
              <a:defRPr sz="1800" b="0" i="0">
                <a:latin typeface="GT Sectra Fine" pitchFamily="2" charset="77"/>
              </a:defRPr>
            </a:lvl1pPr>
            <a:lvl2pPr marL="0" indent="0">
              <a:spcAft>
                <a:spcPts val="200"/>
              </a:spcAft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 Last name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Graphik" panose="020B0503030202060203" pitchFamily="34" charset="0"/>
              <a:buNone/>
            </a:pPr>
            <a:r>
              <a:rPr lang="en-US"/>
              <a:t>Role</a:t>
            </a:r>
          </a:p>
        </p:txBody>
      </p:sp>
      <p:sp>
        <p:nvSpPr>
          <p:cNvPr id="58" name="Text Placeholder 21">
            <a:extLst>
              <a:ext uri="{FF2B5EF4-FFF2-40B4-BE49-F238E27FC236}">
                <a16:creationId xmlns:a16="http://schemas.microsoft.com/office/drawing/2014/main" id="{68E899C2-D12C-4214-88A5-B7A6E1BCDC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98233" y="2786552"/>
            <a:ext cx="1567945" cy="978418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None/>
              <a:defRPr sz="1800" b="0" i="0">
                <a:latin typeface="GT Sectra Fine" pitchFamily="2" charset="77"/>
              </a:defRPr>
            </a:lvl1pPr>
            <a:lvl2pPr marL="0" indent="0">
              <a:spcAft>
                <a:spcPts val="200"/>
              </a:spcAft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 Last name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Graphik" panose="020B0503030202060203" pitchFamily="34" charset="0"/>
              <a:buNone/>
            </a:pPr>
            <a:r>
              <a:rPr lang="en-US"/>
              <a:t>Role</a:t>
            </a:r>
          </a:p>
        </p:txBody>
      </p:sp>
      <p:sp>
        <p:nvSpPr>
          <p:cNvPr id="59" name="Text Placeholder 21">
            <a:extLst>
              <a:ext uri="{FF2B5EF4-FFF2-40B4-BE49-F238E27FC236}">
                <a16:creationId xmlns:a16="http://schemas.microsoft.com/office/drawing/2014/main" id="{66A0D763-27FE-421C-A5D9-19A08FC2D8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70644" y="2786552"/>
            <a:ext cx="1567945" cy="978418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None/>
              <a:defRPr sz="1800" b="0" i="0">
                <a:latin typeface="GT Sectra Fine" pitchFamily="2" charset="77"/>
              </a:defRPr>
            </a:lvl1pPr>
            <a:lvl2pPr marL="0" indent="0">
              <a:spcAft>
                <a:spcPts val="200"/>
              </a:spcAft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 Last name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Graphik" panose="020B0503030202060203" pitchFamily="34" charset="0"/>
              <a:buNone/>
            </a:pPr>
            <a:r>
              <a:rPr lang="en-US"/>
              <a:t>Role</a:t>
            </a:r>
          </a:p>
        </p:txBody>
      </p:sp>
      <p:sp>
        <p:nvSpPr>
          <p:cNvPr id="78" name="Text Placeholder 21">
            <a:extLst>
              <a:ext uri="{FF2B5EF4-FFF2-40B4-BE49-F238E27FC236}">
                <a16:creationId xmlns:a16="http://schemas.microsoft.com/office/drawing/2014/main" id="{43E52046-A5DE-47E3-A9A3-ADD4F6DB823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243055" y="2786552"/>
            <a:ext cx="1567945" cy="978418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None/>
              <a:defRPr sz="1800" b="0" i="0">
                <a:latin typeface="GT Sectra Fine" pitchFamily="2" charset="77"/>
              </a:defRPr>
            </a:lvl1pPr>
            <a:lvl2pPr marL="0" indent="0">
              <a:spcAft>
                <a:spcPts val="200"/>
              </a:spcAft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 Last name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Graphik" panose="020B0503030202060203" pitchFamily="34" charset="0"/>
              <a:buNone/>
            </a:pPr>
            <a:r>
              <a:rPr lang="en-US"/>
              <a:t>Role</a:t>
            </a:r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BA696AEF-3D6B-2E4A-853E-8A8760E58D0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325822" y="3842161"/>
            <a:ext cx="1186945" cy="1186945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33" name="Picture Placeholder 13">
            <a:extLst>
              <a:ext uri="{FF2B5EF4-FFF2-40B4-BE49-F238E27FC236}">
                <a16:creationId xmlns:a16="http://schemas.microsoft.com/office/drawing/2014/main" id="{05B98E7F-7333-A04B-94D4-281325401EF4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298233" y="3842161"/>
            <a:ext cx="1186945" cy="1186945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34" name="Picture Placeholder 13">
            <a:extLst>
              <a:ext uri="{FF2B5EF4-FFF2-40B4-BE49-F238E27FC236}">
                <a16:creationId xmlns:a16="http://schemas.microsoft.com/office/drawing/2014/main" id="{B99C455B-37CC-4E44-8046-56AF81C16361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10243055" y="3842161"/>
            <a:ext cx="1186945" cy="1186945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sp>
        <p:nvSpPr>
          <p:cNvPr id="35" name="Picture Placeholder 13">
            <a:extLst>
              <a:ext uri="{FF2B5EF4-FFF2-40B4-BE49-F238E27FC236}">
                <a16:creationId xmlns:a16="http://schemas.microsoft.com/office/drawing/2014/main" id="{AAA6B0A5-6A50-1640-8F39-F8AC766655FE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270644" y="3842161"/>
            <a:ext cx="1186945" cy="1186945"/>
          </a:xfrm>
          <a:solidFill>
            <a:schemeClr val="tx2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800" b="0" dirty="0"/>
            </a:lvl1pPr>
          </a:lstStyle>
          <a:p>
            <a:pPr lvl="0"/>
            <a:r>
              <a:rPr lang="en-GB"/>
              <a:t>Add profile photo</a:t>
            </a:r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EBC920-4A06-1844-A297-04C9B4995EA2}"/>
              </a:ext>
            </a:extLst>
          </p:cNvPr>
          <p:cNvCxnSpPr>
            <a:cxnSpLocks/>
          </p:cNvCxnSpPr>
          <p:nvPr userDrawn="1"/>
        </p:nvCxnSpPr>
        <p:spPr>
          <a:xfrm>
            <a:off x="4325822" y="5179929"/>
            <a:ext cx="352387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8D916B0-6C7A-FE46-ADE6-48744F6FD90A}"/>
              </a:ext>
            </a:extLst>
          </p:cNvPr>
          <p:cNvCxnSpPr>
            <a:cxnSpLocks/>
          </p:cNvCxnSpPr>
          <p:nvPr userDrawn="1"/>
        </p:nvCxnSpPr>
        <p:spPr>
          <a:xfrm>
            <a:off x="6298233" y="5179929"/>
            <a:ext cx="352387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A86475A-7CFD-8340-A566-4FB21E689F0A}"/>
              </a:ext>
            </a:extLst>
          </p:cNvPr>
          <p:cNvCxnSpPr>
            <a:cxnSpLocks/>
          </p:cNvCxnSpPr>
          <p:nvPr userDrawn="1"/>
        </p:nvCxnSpPr>
        <p:spPr>
          <a:xfrm>
            <a:off x="8270644" y="5179929"/>
            <a:ext cx="352387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79DFD2D-5360-2342-829B-32DDEB7EBEB1}"/>
              </a:ext>
            </a:extLst>
          </p:cNvPr>
          <p:cNvCxnSpPr>
            <a:cxnSpLocks/>
          </p:cNvCxnSpPr>
          <p:nvPr userDrawn="1"/>
        </p:nvCxnSpPr>
        <p:spPr>
          <a:xfrm>
            <a:off x="10243055" y="5179929"/>
            <a:ext cx="352387" cy="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CDFBCAAC-9CA0-5A4E-8684-A49AAB0BA65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325822" y="5333480"/>
            <a:ext cx="1567945" cy="978418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None/>
              <a:defRPr sz="1800" b="0" i="0">
                <a:latin typeface="GT Sectra Fine" pitchFamily="2" charset="77"/>
              </a:defRPr>
            </a:lvl1pPr>
            <a:lvl2pPr marL="0" indent="0">
              <a:spcAft>
                <a:spcPts val="200"/>
              </a:spcAft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 Last name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Graphik" panose="020B0503030202060203" pitchFamily="34" charset="0"/>
              <a:buNone/>
            </a:pPr>
            <a:r>
              <a:rPr lang="en-US"/>
              <a:t>Role</a:t>
            </a:r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0C025F6B-BD75-0A4C-87E1-147D69F7C5B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298233" y="5333480"/>
            <a:ext cx="1567945" cy="978418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None/>
              <a:defRPr sz="1800" b="0" i="0">
                <a:latin typeface="GT Sectra Fine" pitchFamily="2" charset="77"/>
              </a:defRPr>
            </a:lvl1pPr>
            <a:lvl2pPr marL="0" indent="0">
              <a:spcAft>
                <a:spcPts val="200"/>
              </a:spcAft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 Last name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Graphik" panose="020B0503030202060203" pitchFamily="34" charset="0"/>
              <a:buNone/>
            </a:pPr>
            <a:r>
              <a:rPr lang="en-US"/>
              <a:t>Role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A9CB5A73-2496-3841-A61A-1965B0A6AD1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270644" y="5333480"/>
            <a:ext cx="1567945" cy="978418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None/>
              <a:defRPr sz="1800" b="0" i="0">
                <a:latin typeface="GT Sectra Fine" pitchFamily="2" charset="77"/>
              </a:defRPr>
            </a:lvl1pPr>
            <a:lvl2pPr marL="0" indent="0">
              <a:spcAft>
                <a:spcPts val="200"/>
              </a:spcAft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 Last name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Graphik" panose="020B0503030202060203" pitchFamily="34" charset="0"/>
              <a:buNone/>
            </a:pPr>
            <a:r>
              <a:rPr lang="en-US"/>
              <a:t>Role</a:t>
            </a:r>
          </a:p>
        </p:txBody>
      </p:sp>
      <p:sp>
        <p:nvSpPr>
          <p:cNvPr id="43" name="Text Placeholder 21">
            <a:extLst>
              <a:ext uri="{FF2B5EF4-FFF2-40B4-BE49-F238E27FC236}">
                <a16:creationId xmlns:a16="http://schemas.microsoft.com/office/drawing/2014/main" id="{886F547A-67CA-C749-B9EA-AA1142C3154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243055" y="5333480"/>
            <a:ext cx="1567945" cy="978418"/>
          </a:xfrm>
        </p:spPr>
        <p:txBody>
          <a:bodyPr/>
          <a:lstStyle>
            <a:lvl1pPr marL="0" indent="0">
              <a:lnSpc>
                <a:spcPct val="80000"/>
              </a:lnSpc>
              <a:spcAft>
                <a:spcPts val="200"/>
              </a:spcAft>
              <a:buFont typeface="Arial" panose="020B0604020202020204" pitchFamily="34" charset="0"/>
              <a:buNone/>
              <a:defRPr sz="1800" b="0" i="0">
                <a:latin typeface="GT Sectra Fine" pitchFamily="2" charset="77"/>
              </a:defRPr>
            </a:lvl1pPr>
            <a:lvl2pPr marL="0" indent="0">
              <a:spcAft>
                <a:spcPts val="200"/>
              </a:spcAft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>
              <a:spcAft>
                <a:spcPts val="600"/>
              </a:spcAft>
              <a:buNone/>
              <a:defRPr sz="1200"/>
            </a:lvl3pPr>
            <a:lvl4pPr marL="182880" indent="-18288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First name  Last name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Graphik" panose="020B0503030202060203" pitchFamily="34" charset="0"/>
              <a:buNone/>
            </a:pPr>
            <a:r>
              <a:rPr lang="en-US"/>
              <a:t>Role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87A6A-0DE7-4742-9FEC-F4CAACF6BD01}"/>
              </a:ext>
            </a:extLst>
          </p:cNvPr>
          <p:cNvSpPr txBox="1"/>
          <p:nvPr userDrawn="1"/>
        </p:nvSpPr>
        <p:spPr>
          <a:xfrm>
            <a:off x="9363919" y="662071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28600">
              <a:spcAft>
                <a:spcPts val="1200"/>
              </a:spcAft>
            </a:pPr>
            <a:endParaRPr lang="en-US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37153-4580-BB48-AD3A-E289DF242EE6}"/>
              </a:ext>
            </a:extLst>
          </p:cNvPr>
          <p:cNvSpPr txBox="1"/>
          <p:nvPr userDrawn="1"/>
        </p:nvSpPr>
        <p:spPr>
          <a:xfrm>
            <a:off x="9734309" y="6539696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28600">
              <a:spcAft>
                <a:spcPts val="1200"/>
              </a:spcAft>
            </a:pPr>
            <a:endParaRPr lang="en-US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3869D1-469A-5B41-97BC-C47919F46F86}"/>
              </a:ext>
            </a:extLst>
          </p:cNvPr>
          <p:cNvSpPr txBox="1"/>
          <p:nvPr userDrawn="1"/>
        </p:nvSpPr>
        <p:spPr>
          <a:xfrm>
            <a:off x="10131552" y="6528816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28600">
              <a:spcAft>
                <a:spcPts val="1200"/>
              </a:spcAft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7941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3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27BE519-6A5B-4320-BE53-57885A7799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001" y="3267635"/>
            <a:ext cx="5334000" cy="2667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GT Sectra Fine" panose="00000500000000000000" pitchFamily="50" charset="0"/>
              </a:defRPr>
            </a:lvl1pPr>
            <a:lvl2pPr marL="0" indent="0">
              <a:buNone/>
              <a:defRPr sz="1800"/>
            </a:lvl2pPr>
            <a:lvl3pPr marL="228600">
              <a:buFont typeface="Arial" panose="020B0604020202020204" pitchFamily="34" charset="0"/>
              <a:buChar char="•"/>
              <a:defRPr sz="1800"/>
            </a:lvl3pPr>
            <a:lvl4pPr marL="457200">
              <a:buFont typeface="System Font"/>
              <a:buChar char="–"/>
              <a:defRPr sz="1600"/>
            </a:lvl4pPr>
            <a:lvl5pPr marL="68580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/>
              <a:t>Place sub-headline here in GT </a:t>
            </a:r>
            <a:r>
              <a:rPr lang="en-US" err="1"/>
              <a:t>Sectra</a:t>
            </a:r>
            <a:r>
              <a:rPr lang="en-US"/>
              <a:t> Fine, indent for other levels</a:t>
            </a:r>
          </a:p>
          <a:p>
            <a:pPr lvl="1"/>
            <a:r>
              <a:rPr lang="en-US"/>
              <a:t>Second level (text 18pt)</a:t>
            </a:r>
          </a:p>
          <a:p>
            <a:pPr lvl="2"/>
            <a:r>
              <a:rPr lang="en-US"/>
              <a:t>Third level bullet (bullet 18pt)</a:t>
            </a:r>
          </a:p>
          <a:p>
            <a:pPr lvl="3"/>
            <a:r>
              <a:rPr lang="en-US"/>
              <a:t>Fourth level bullet (bullet 16pt)</a:t>
            </a:r>
          </a:p>
          <a:p>
            <a:pPr lvl="4"/>
            <a:r>
              <a:rPr lang="en-US"/>
              <a:t>Fifth level bullet (bullet 16pt)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AA6D93-92FF-400D-8AF3-C5AC3361154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6000" y="196769"/>
            <a:ext cx="6096000" cy="6857999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Add image, then ‘Send to Back’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B929FF-38D9-4792-A56F-C1810627FF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5334000" cy="26670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ECD14-894C-4210-BC23-98D893AA2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9998" y="6477001"/>
            <a:ext cx="381001" cy="20784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>
              <a:defRPr lang="en-US" sz="800" smtClean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 algn="r" defTabSz="228600">
              <a:spcAft>
                <a:spcPts val="1200"/>
              </a:spcAft>
            </a:pPr>
            <a:fld id="{CC9E6EB9-168E-4914-8CC7-2E853AFB4F1B}" type="slidenum">
              <a:rPr lang="en-US" smtClean="0"/>
              <a:pPr algn="r" defTabSz="228600">
                <a:spcAft>
                  <a:spcPts val="1200"/>
                </a:spcAft>
              </a:pPr>
              <a:t>‹N›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6067A3-9F0D-44FB-B267-D94DE70856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468" y="6483010"/>
            <a:ext cx="191087" cy="2013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C499DC-456D-AD4E-B8A4-E55217F992E7}"/>
              </a:ext>
            </a:extLst>
          </p:cNvPr>
          <p:cNvSpPr txBox="1"/>
          <p:nvPr userDrawn="1"/>
        </p:nvSpPr>
        <p:spPr>
          <a:xfrm>
            <a:off x="0" y="6477000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">
                <a:solidFill>
                  <a:schemeClr val="tx1">
                    <a:alpha val="75000"/>
                  </a:schemeClr>
                </a:solidFill>
              </a:rPr>
              <a:t>Copyright © 2020 Accenture. All rights reserved.</a:t>
            </a:r>
            <a:endParaRPr lang="en-US" noProof="0">
              <a:solidFill>
                <a:schemeClr val="tx1">
                  <a:alpha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7544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5">
            <a:extLst>
              <a:ext uri="{FF2B5EF4-FFF2-40B4-BE49-F238E27FC236}">
                <a16:creationId xmlns:a16="http://schemas.microsoft.com/office/drawing/2014/main" id="{92A5DC07-3811-41E7-B3BC-1DF4ED905C7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-1"/>
            <a:ext cx="6096024" cy="6309361"/>
          </a:xfrm>
          <a:noFill/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GB"/>
              <a:t>Add image here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8DBAF1-DC97-4CAB-B174-0AAA55CCB2E8}"/>
              </a:ext>
            </a:extLst>
          </p:cNvPr>
          <p:cNvSpPr/>
          <p:nvPr userDrawn="1"/>
        </p:nvSpPr>
        <p:spPr>
          <a:xfrm>
            <a:off x="0" y="6309360"/>
            <a:ext cx="12192000" cy="5486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B30F4D9-6AB9-4693-B1C3-C7BE8D81EC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6999" y="381000"/>
            <a:ext cx="5334000" cy="26670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656D06-A8CE-4A1F-9876-6AFBEE60C2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468" y="6482516"/>
            <a:ext cx="191087" cy="2023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A17E02-A31F-4B3C-922A-197462C89A0D}"/>
              </a:ext>
            </a:extLst>
          </p:cNvPr>
          <p:cNvSpPr txBox="1"/>
          <p:nvPr userDrawn="1"/>
        </p:nvSpPr>
        <p:spPr>
          <a:xfrm>
            <a:off x="8317890" y="6483349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t>Copyright © 2020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0195CB-D424-4B71-9300-2867217A049D}"/>
              </a:ext>
            </a:extLst>
          </p:cNvPr>
          <p:cNvSpPr txBox="1"/>
          <p:nvPr userDrawn="1"/>
        </p:nvSpPr>
        <p:spPr>
          <a:xfrm>
            <a:off x="11430000" y="6482063"/>
            <a:ext cx="381000" cy="205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8A1971D9-5B62-3C46-9EC9-FDAAB88557B2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pPr marL="0" marR="0" lvl="0" indent="0" algn="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6EB7BC02-64C6-5A42-A5C4-F0D83DB511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6999" y="3267635"/>
            <a:ext cx="5334000" cy="2667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T Sectra Fine" panose="00000500000000000000" pitchFamily="50" charset="0"/>
              </a:defRPr>
            </a:lvl1pPr>
            <a:lvl2pPr marL="0" indent="0">
              <a:buNone/>
              <a:defRPr sz="1800">
                <a:solidFill>
                  <a:schemeClr val="tx1"/>
                </a:solidFill>
              </a:defRPr>
            </a:lvl2pPr>
            <a:lvl3pPr marL="2286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457200">
              <a:buFont typeface="System Font"/>
              <a:buChar char="–"/>
              <a:defRPr sz="1600">
                <a:solidFill>
                  <a:schemeClr val="tx1"/>
                </a:solidFill>
              </a:defRPr>
            </a:lvl4pPr>
            <a:lvl5pPr marL="6858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Place sub-headline here in GT </a:t>
            </a:r>
            <a:r>
              <a:rPr lang="en-US" err="1"/>
              <a:t>Sectra</a:t>
            </a:r>
            <a:r>
              <a:rPr lang="en-US"/>
              <a:t> Fine, indent for other levels</a:t>
            </a:r>
          </a:p>
          <a:p>
            <a:pPr lvl="1"/>
            <a:r>
              <a:rPr lang="en-US"/>
              <a:t>Second level (text 18pt)</a:t>
            </a:r>
          </a:p>
          <a:p>
            <a:pPr lvl="2"/>
            <a:r>
              <a:rPr lang="en-US"/>
              <a:t>Third level bullet (bullet 18pt)</a:t>
            </a:r>
          </a:p>
          <a:p>
            <a:pPr lvl="3"/>
            <a:r>
              <a:rPr lang="en-US"/>
              <a:t>Fourth level bullet (bullet 16pt)</a:t>
            </a:r>
          </a:p>
          <a:p>
            <a:pPr lvl="4"/>
            <a:r>
              <a:rPr lang="en-US"/>
              <a:t>Fifth level bullet (bullet 16pt)</a:t>
            </a:r>
          </a:p>
        </p:txBody>
      </p:sp>
    </p:spTree>
    <p:extLst>
      <p:ext uri="{BB962C8B-B14F-4D97-AF65-F5344CB8AC3E}">
        <p14:creationId xmlns:p14="http://schemas.microsoft.com/office/powerpoint/2010/main" val="606607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40">
          <p15:clr>
            <a:srgbClr val="5ACBF0"/>
          </p15:clr>
        </p15:guide>
        <p15:guide id="2" pos="1920">
          <p15:clr>
            <a:srgbClr val="5ACBF0"/>
          </p15:clr>
        </p15:guide>
        <p15:guide id="3" pos="5760">
          <p15:clr>
            <a:srgbClr val="5ACBF0"/>
          </p15:clr>
        </p15:guide>
        <p15:guide id="4" orient="horz" pos="1920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+ Portrai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19">
            <a:extLst>
              <a:ext uri="{FF2B5EF4-FFF2-40B4-BE49-F238E27FC236}">
                <a16:creationId xmlns:a16="http://schemas.microsoft.com/office/drawing/2014/main" id="{9128CE8F-D41A-47B9-921B-C6C1790F8F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6839" y="943234"/>
            <a:ext cx="4191000" cy="49768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12" name="Picture Placeholder 18">
            <a:extLst>
              <a:ext uri="{FF2B5EF4-FFF2-40B4-BE49-F238E27FC236}">
                <a16:creationId xmlns:a16="http://schemas.microsoft.com/office/drawing/2014/main" id="{3996D868-07E7-4C6F-B00B-4026C634BA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58001" y="744434"/>
            <a:ext cx="4190998" cy="4976446"/>
          </a:xfrm>
          <a:solidFill>
            <a:schemeClr val="bg1"/>
          </a:solidFill>
        </p:spPr>
        <p:txBody>
          <a:bodyPr tIns="274320" bIns="274320"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GB"/>
              <a:t>Add image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394B85-B39D-4BE7-A334-787162CB4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0" y="1593669"/>
            <a:ext cx="4952999" cy="3277976"/>
          </a:xfrm>
        </p:spPr>
        <p:txBody>
          <a:bodyPr anchor="ctr"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Place quote or key message here</a:t>
            </a:r>
          </a:p>
        </p:txBody>
      </p:sp>
    </p:spTree>
    <p:extLst>
      <p:ext uri="{BB962C8B-B14F-4D97-AF65-F5344CB8AC3E}">
        <p14:creationId xmlns:p14="http://schemas.microsoft.com/office/powerpoint/2010/main" val="2880952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FF1C6BE-E6FE-4BD6-8477-A09403EEE56E}"/>
              </a:ext>
            </a:extLst>
          </p:cNvPr>
          <p:cNvSpPr/>
          <p:nvPr userDrawn="1"/>
        </p:nvSpPr>
        <p:spPr>
          <a:xfrm>
            <a:off x="-10" y="-3"/>
            <a:ext cx="6096008" cy="6311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AC315915-FC9E-0942-980E-6C0E99FEA8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0986" y="1490072"/>
            <a:ext cx="2285996" cy="128486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lang="en-US" sz="2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5750" indent="-285750">
              <a:spcAft>
                <a:spcPts val="600"/>
              </a:spcAft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 sz="1800"/>
            </a:lvl4pPr>
            <a:lvl5pPr>
              <a:spcAft>
                <a:spcPts val="0"/>
              </a:spcAft>
              <a:defRPr sz="1800"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Stat headline</a:t>
            </a:r>
          </a:p>
          <a:p>
            <a:pPr marL="285750" lvl="1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/>
              <a:t>Stat details</a:t>
            </a:r>
          </a:p>
          <a:p>
            <a:pPr marL="228600" lvl="2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Bullet point</a:t>
            </a:r>
          </a:p>
        </p:txBody>
      </p:sp>
      <p:sp>
        <p:nvSpPr>
          <p:cNvPr id="38" name="Picture Placeholder 35">
            <a:extLst>
              <a:ext uri="{FF2B5EF4-FFF2-40B4-BE49-F238E27FC236}">
                <a16:creationId xmlns:a16="http://schemas.microsoft.com/office/drawing/2014/main" id="{92A5DC07-3811-41E7-B3BC-1DF4ED905C7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5992" y="0"/>
            <a:ext cx="6096008" cy="63119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GB"/>
              <a:t>Add image here</a:t>
            </a:r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D7539E0-EC97-4984-8CDD-85CC949BB7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1" y="380999"/>
            <a:ext cx="2285996" cy="912223"/>
          </a:xfrm>
        </p:spPr>
        <p:txBody>
          <a:bodyPr anchor="ctr"/>
          <a:lstStyle>
            <a:lvl1pPr marL="0" indent="0">
              <a:buNone/>
              <a:defRPr lang="en-US" sz="4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/>
              <a:t>00x</a:t>
            </a:r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49C8D0A-C37D-4D9A-9703-8A0AFB18570C}"/>
              </a:ext>
            </a:extLst>
          </p:cNvPr>
          <p:cNvCxnSpPr>
            <a:cxnSpLocks/>
          </p:cNvCxnSpPr>
          <p:nvPr userDrawn="1"/>
        </p:nvCxnSpPr>
        <p:spPr>
          <a:xfrm>
            <a:off x="0" y="3155950"/>
            <a:ext cx="6096008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FFC38A35-5CA3-4459-9AC5-201C715349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8992" y="380999"/>
            <a:ext cx="2285996" cy="912223"/>
          </a:xfrm>
        </p:spPr>
        <p:txBody>
          <a:bodyPr anchor="ctr"/>
          <a:lstStyle>
            <a:lvl1pPr marL="0" indent="0">
              <a:buNone/>
              <a:defRPr lang="en-US" sz="4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/>
              <a:t>00x</a:t>
            </a:r>
            <a:endParaRPr lang="en-US"/>
          </a:p>
        </p:txBody>
      </p:sp>
      <p:sp>
        <p:nvSpPr>
          <p:cNvPr id="48" name="Text Placeholder 26">
            <a:extLst>
              <a:ext uri="{FF2B5EF4-FFF2-40B4-BE49-F238E27FC236}">
                <a16:creationId xmlns:a16="http://schemas.microsoft.com/office/drawing/2014/main" id="{84A1985F-A4F6-4997-A4BD-E305CB1A47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001" y="3536948"/>
            <a:ext cx="2285996" cy="912223"/>
          </a:xfrm>
        </p:spPr>
        <p:txBody>
          <a:bodyPr anchor="ctr"/>
          <a:lstStyle>
            <a:lvl1pPr marL="0" indent="0">
              <a:buNone/>
              <a:defRPr lang="en-US" sz="4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/>
              <a:t>00x</a:t>
            </a:r>
            <a:endParaRPr lang="en-US"/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E5121ACC-7E33-431F-A8A1-419F515D406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28992" y="3536948"/>
            <a:ext cx="2285996" cy="912223"/>
          </a:xfrm>
        </p:spPr>
        <p:txBody>
          <a:bodyPr anchor="ctr"/>
          <a:lstStyle>
            <a:lvl1pPr marL="0" indent="0">
              <a:buNone/>
              <a:defRPr lang="en-US" sz="4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/>
              <a:t>00x</a:t>
            </a:r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BE5BBCC-C957-48B6-99B6-EF1F3E80F622}"/>
              </a:ext>
            </a:extLst>
          </p:cNvPr>
          <p:cNvCxnSpPr>
            <a:cxnSpLocks/>
          </p:cNvCxnSpPr>
          <p:nvPr userDrawn="1"/>
        </p:nvCxnSpPr>
        <p:spPr>
          <a:xfrm>
            <a:off x="3047998" y="-2"/>
            <a:ext cx="0" cy="6311902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94EF33C-E010-4503-AC38-BB48E62572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raphic 4">
            <a:extLst>
              <a:ext uri="{FF2B5EF4-FFF2-40B4-BE49-F238E27FC236}">
                <a16:creationId xmlns:a16="http://schemas.microsoft.com/office/drawing/2014/main" id="{B5857967-07ED-4F5E-A053-B5E7B0047997}"/>
              </a:ext>
            </a:extLst>
          </p:cNvPr>
          <p:cNvSpPr>
            <a:spLocks noChangeAspect="1"/>
          </p:cNvSpPr>
          <p:nvPr userDrawn="1"/>
        </p:nvSpPr>
        <p:spPr>
          <a:xfrm>
            <a:off x="381000" y="6483349"/>
            <a:ext cx="192024" cy="203202"/>
          </a:xfrm>
          <a:custGeom>
            <a:avLst/>
            <a:gdLst>
              <a:gd name="connsiteX0" fmla="*/ 0 w 556260"/>
              <a:gd name="connsiteY0" fmla="*/ 415290 h 588644"/>
              <a:gd name="connsiteX1" fmla="*/ 324803 w 556260"/>
              <a:gd name="connsiteY1" fmla="*/ 295275 h 588644"/>
              <a:gd name="connsiteX2" fmla="*/ 0 w 556260"/>
              <a:gd name="connsiteY2" fmla="*/ 167640 h 588644"/>
              <a:gd name="connsiteX3" fmla="*/ 0 w 556260"/>
              <a:gd name="connsiteY3" fmla="*/ 0 h 588644"/>
              <a:gd name="connsiteX4" fmla="*/ 556260 w 556260"/>
              <a:gd name="connsiteY4" fmla="*/ 223838 h 588644"/>
              <a:gd name="connsiteX5" fmla="*/ 556260 w 556260"/>
              <a:gd name="connsiteY5" fmla="*/ 363855 h 588644"/>
              <a:gd name="connsiteX6" fmla="*/ 0 w 556260"/>
              <a:gd name="connsiteY6" fmla="*/ 588645 h 588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260" h="588644">
                <a:moveTo>
                  <a:pt x="0" y="415290"/>
                </a:moveTo>
                <a:lnTo>
                  <a:pt x="324803" y="295275"/>
                </a:lnTo>
                <a:lnTo>
                  <a:pt x="0" y="167640"/>
                </a:lnTo>
                <a:lnTo>
                  <a:pt x="0" y="0"/>
                </a:lnTo>
                <a:lnTo>
                  <a:pt x="556260" y="223838"/>
                </a:lnTo>
                <a:lnTo>
                  <a:pt x="556260" y="363855"/>
                </a:lnTo>
                <a:lnTo>
                  <a:pt x="0" y="58864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FAF127-9F53-4673-A2A8-7956E1AE99D5}"/>
              </a:ext>
            </a:extLst>
          </p:cNvPr>
          <p:cNvSpPr txBox="1"/>
          <p:nvPr userDrawn="1"/>
        </p:nvSpPr>
        <p:spPr>
          <a:xfrm>
            <a:off x="8317890" y="6483349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">
                <a:solidFill>
                  <a:schemeClr val="bg1">
                    <a:alpha val="75000"/>
                  </a:schemeClr>
                </a:solidFill>
              </a:rPr>
              <a:t>Copyright © 2020 Accenture. All rights reserved.</a:t>
            </a:r>
            <a:endParaRPr lang="en-US" noProof="0">
              <a:solidFill>
                <a:schemeClr val="bg1">
                  <a:alpha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44D4EC-5AC3-4E83-91F6-146FE9DE0444}"/>
              </a:ext>
            </a:extLst>
          </p:cNvPr>
          <p:cNvSpPr txBox="1"/>
          <p:nvPr userDrawn="1"/>
        </p:nvSpPr>
        <p:spPr>
          <a:xfrm>
            <a:off x="11430000" y="6482063"/>
            <a:ext cx="381000" cy="205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8A1971D9-5B62-3C46-9EC9-FDAAB88557B2}" type="slidenum">
              <a:rPr lang="en-GB" sz="800" smtClean="0">
                <a:solidFill>
                  <a:schemeClr val="bg1">
                    <a:alpha val="75000"/>
                  </a:schemeClr>
                </a:solidFill>
              </a:rPr>
              <a:t>‹N›</a:t>
            </a:fld>
            <a:endParaRPr lang="en-US" noProof="0">
              <a:solidFill>
                <a:schemeClr val="bg1">
                  <a:alpha val="75000"/>
                </a:schemeClr>
              </a:solidFill>
            </a:endParaRPr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15FC8104-48E6-B248-8FB6-974B5ABAE6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28992" y="1490072"/>
            <a:ext cx="2285996" cy="128486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lang="en-US" sz="2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5750" indent="-285750">
              <a:spcAft>
                <a:spcPts val="600"/>
              </a:spcAft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 sz="1800"/>
            </a:lvl4pPr>
            <a:lvl5pPr>
              <a:spcAft>
                <a:spcPts val="0"/>
              </a:spcAft>
              <a:defRPr sz="1800"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Stat headline</a:t>
            </a:r>
          </a:p>
          <a:p>
            <a:pPr marL="285750" lvl="1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/>
              <a:t>Stat details</a:t>
            </a:r>
          </a:p>
          <a:p>
            <a:pPr marL="228600" lvl="2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Bullet point</a:t>
            </a:r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27C860B3-C7A0-E840-9D83-305F739202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0986" y="4646021"/>
            <a:ext cx="2285996" cy="128486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lang="en-US" sz="2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5750" indent="-285750">
              <a:spcAft>
                <a:spcPts val="600"/>
              </a:spcAft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 sz="1800"/>
            </a:lvl4pPr>
            <a:lvl5pPr>
              <a:spcAft>
                <a:spcPts val="0"/>
              </a:spcAft>
              <a:defRPr sz="1800"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Stat headline</a:t>
            </a:r>
          </a:p>
          <a:p>
            <a:pPr marL="285750" lvl="1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/>
              <a:t>Stat details</a:t>
            </a:r>
          </a:p>
          <a:p>
            <a:pPr marL="228600" lvl="2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Bullet point</a:t>
            </a:r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0559DD1F-A98C-F14E-95DC-32EC947751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28992" y="4646021"/>
            <a:ext cx="2285996" cy="128486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lang="en-US" sz="2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5750" indent="-285750">
              <a:spcAft>
                <a:spcPts val="600"/>
              </a:spcAft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 sz="1800"/>
            </a:lvl4pPr>
            <a:lvl5pPr>
              <a:spcAft>
                <a:spcPts val="0"/>
              </a:spcAft>
              <a:defRPr sz="1800"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Stat headline</a:t>
            </a:r>
          </a:p>
          <a:p>
            <a:pPr marL="285750" lvl="1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/>
              <a:t>Stat details</a:t>
            </a:r>
          </a:p>
          <a:p>
            <a:pPr marL="228600" lvl="2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2639727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40">
          <p15:clr>
            <a:srgbClr val="5ACBF0"/>
          </p15:clr>
        </p15:guide>
        <p15:guide id="2" pos="1920">
          <p15:clr>
            <a:srgbClr val="5ACBF0"/>
          </p15:clr>
        </p15:guide>
        <p15:guide id="3" pos="5760">
          <p15:clr>
            <a:srgbClr val="5ACBF0"/>
          </p15:clr>
        </p15:guide>
        <p15:guide id="4" orient="horz" pos="1985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8DBAF1-DC97-4CAB-B174-0AAA55CCB2E8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E53630-789F-425F-8AB1-96EFF4EA1E46}"/>
              </a:ext>
            </a:extLst>
          </p:cNvPr>
          <p:cNvSpPr/>
          <p:nvPr userDrawn="1"/>
        </p:nvSpPr>
        <p:spPr>
          <a:xfrm>
            <a:off x="9144056" y="3155948"/>
            <a:ext cx="3047944" cy="31559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16F949-3472-4EBC-9DC1-05EC807C9FC0}"/>
              </a:ext>
            </a:extLst>
          </p:cNvPr>
          <p:cNvSpPr/>
          <p:nvPr userDrawn="1"/>
        </p:nvSpPr>
        <p:spPr>
          <a:xfrm>
            <a:off x="3048000" y="3155948"/>
            <a:ext cx="3047968" cy="31559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icture Placeholder 35">
            <a:extLst>
              <a:ext uri="{FF2B5EF4-FFF2-40B4-BE49-F238E27FC236}">
                <a16:creationId xmlns:a16="http://schemas.microsoft.com/office/drawing/2014/main" id="{92A5DC07-3811-41E7-B3BC-1DF4ED905C7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5976" y="-1"/>
            <a:ext cx="3048024" cy="315118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GB"/>
              <a:t>Add image here</a:t>
            </a:r>
            <a:endParaRPr lang="en-US"/>
          </a:p>
        </p:txBody>
      </p:sp>
      <p:sp>
        <p:nvSpPr>
          <p:cNvPr id="46" name="Text Placeholder 26">
            <a:extLst>
              <a:ext uri="{FF2B5EF4-FFF2-40B4-BE49-F238E27FC236}">
                <a16:creationId xmlns:a16="http://schemas.microsoft.com/office/drawing/2014/main" id="{FFC38A35-5CA3-4459-9AC5-201C715349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25007" y="380999"/>
            <a:ext cx="2285996" cy="912223"/>
          </a:xfrm>
        </p:spPr>
        <p:txBody>
          <a:bodyPr anchor="ctr"/>
          <a:lstStyle>
            <a:lvl1pPr marL="0" indent="0">
              <a:buNone/>
              <a:defRPr lang="en-US" sz="4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/>
              <a:t>00x</a:t>
            </a:r>
            <a:endParaRPr lang="en-US"/>
          </a:p>
        </p:txBody>
      </p:sp>
      <p:sp>
        <p:nvSpPr>
          <p:cNvPr id="47" name="Text Placeholder 32">
            <a:extLst>
              <a:ext uri="{FF2B5EF4-FFF2-40B4-BE49-F238E27FC236}">
                <a16:creationId xmlns:a16="http://schemas.microsoft.com/office/drawing/2014/main" id="{705CC01D-6D66-4B27-8D0E-E2205E002C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25005" y="1490072"/>
            <a:ext cx="2285995" cy="1284879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lang="en-US" sz="2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5750" indent="-285750">
              <a:spcAft>
                <a:spcPts val="600"/>
              </a:spcAft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 sz="1800"/>
            </a:lvl4pPr>
            <a:lvl5pPr>
              <a:spcAft>
                <a:spcPts val="0"/>
              </a:spcAft>
              <a:defRPr sz="1800"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Stat headline</a:t>
            </a:r>
          </a:p>
          <a:p>
            <a:pPr marL="285750" lvl="1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/>
              <a:t>Stat details</a:t>
            </a:r>
          </a:p>
          <a:p>
            <a:pPr marL="228600" lvl="2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Bullet point</a:t>
            </a:r>
          </a:p>
        </p:txBody>
      </p:sp>
      <p:sp>
        <p:nvSpPr>
          <p:cNvPr id="48" name="Text Placeholder 26">
            <a:extLst>
              <a:ext uri="{FF2B5EF4-FFF2-40B4-BE49-F238E27FC236}">
                <a16:creationId xmlns:a16="http://schemas.microsoft.com/office/drawing/2014/main" id="{84A1985F-A4F6-4997-A4BD-E305CB1A47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28988" y="3538763"/>
            <a:ext cx="2285996" cy="912223"/>
          </a:xfrm>
        </p:spPr>
        <p:txBody>
          <a:bodyPr anchor="ctr"/>
          <a:lstStyle>
            <a:lvl1pPr marL="0" indent="0">
              <a:buNone/>
              <a:defRPr lang="en-US" sz="4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/>
              <a:t>00x</a:t>
            </a:r>
            <a:endParaRPr lang="en-US"/>
          </a:p>
        </p:txBody>
      </p:sp>
      <p:sp>
        <p:nvSpPr>
          <p:cNvPr id="49" name="Text Placeholder 32">
            <a:extLst>
              <a:ext uri="{FF2B5EF4-FFF2-40B4-BE49-F238E27FC236}">
                <a16:creationId xmlns:a16="http://schemas.microsoft.com/office/drawing/2014/main" id="{D36C84D9-D180-4ECA-9C39-AB74A8A3E6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8986" y="4647836"/>
            <a:ext cx="2285995" cy="1284879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lang="en-US" sz="20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285750" indent="-285750">
              <a:spcAft>
                <a:spcPts val="600"/>
              </a:spcAft>
              <a:defRPr lang="en-US" sz="16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 sz="1800"/>
            </a:lvl4pPr>
            <a:lvl5pPr>
              <a:spcAft>
                <a:spcPts val="0"/>
              </a:spcAft>
              <a:defRPr sz="1800"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Stat headline</a:t>
            </a:r>
          </a:p>
          <a:p>
            <a:pPr marL="285750" lvl="1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/>
              <a:t>Stat details</a:t>
            </a:r>
          </a:p>
          <a:p>
            <a:pPr marL="228600" lvl="2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Bullet point</a:t>
            </a:r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E5121ACC-7E33-431F-A8A1-419F515D406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76996" y="3538763"/>
            <a:ext cx="2285996" cy="912223"/>
          </a:xfrm>
        </p:spPr>
        <p:txBody>
          <a:bodyPr anchor="ctr"/>
          <a:lstStyle>
            <a:lvl1pPr marL="0" indent="0">
              <a:buNone/>
              <a:defRPr lang="en-US" sz="4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/>
              <a:t>00x</a:t>
            </a:r>
            <a:endParaRPr lang="en-US"/>
          </a:p>
        </p:txBody>
      </p:sp>
      <p:sp>
        <p:nvSpPr>
          <p:cNvPr id="51" name="Text Placeholder 32">
            <a:extLst>
              <a:ext uri="{FF2B5EF4-FFF2-40B4-BE49-F238E27FC236}">
                <a16:creationId xmlns:a16="http://schemas.microsoft.com/office/drawing/2014/main" id="{2ACA6616-E51D-4660-96C1-738E6693FA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76994" y="4647836"/>
            <a:ext cx="2285995" cy="1284879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lang="en-US" sz="2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5750" indent="-285750">
              <a:spcAft>
                <a:spcPts val="600"/>
              </a:spcAft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 sz="1800"/>
            </a:lvl4pPr>
            <a:lvl5pPr>
              <a:spcAft>
                <a:spcPts val="0"/>
              </a:spcAft>
              <a:defRPr sz="1800"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Stat headline</a:t>
            </a:r>
          </a:p>
          <a:p>
            <a:pPr marL="285750" lvl="1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/>
              <a:t>Stat details</a:t>
            </a:r>
          </a:p>
          <a:p>
            <a:pPr marL="228600" lvl="2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Bullet point</a:t>
            </a:r>
          </a:p>
        </p:txBody>
      </p:sp>
      <p:sp>
        <p:nvSpPr>
          <p:cNvPr id="21" name="Picture Placeholder 35">
            <a:extLst>
              <a:ext uri="{FF2B5EF4-FFF2-40B4-BE49-F238E27FC236}">
                <a16:creationId xmlns:a16="http://schemas.microsoft.com/office/drawing/2014/main" id="{4CA191CE-F49B-4889-A102-DDD1279F3FB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3155942"/>
            <a:ext cx="3048000" cy="3155958"/>
          </a:xfr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US" sz="1400" dirty="0"/>
            </a:lvl1pPr>
          </a:lstStyle>
          <a:p>
            <a:pPr marL="228600" lvl="0" indent="-228600" algn="ctr"/>
            <a:r>
              <a:rPr lang="en-GB"/>
              <a:t>Add image here</a:t>
            </a:r>
            <a:endParaRPr lang="en-US"/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86209476-BF69-4014-99E6-B53C87141B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25001" y="3538763"/>
            <a:ext cx="2285996" cy="912223"/>
          </a:xfrm>
        </p:spPr>
        <p:txBody>
          <a:bodyPr anchor="ctr"/>
          <a:lstStyle>
            <a:lvl1pPr marL="0" indent="0">
              <a:buNone/>
              <a:defRPr lang="en-US" sz="48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/>
              <a:t>00x</a:t>
            </a:r>
            <a:endParaRPr lang="en-US"/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07ADCD97-A8C0-487C-9E6C-6CD77C3BE05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24999" y="4647836"/>
            <a:ext cx="2285995" cy="1284879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lang="en-US" sz="2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spcAft>
                <a:spcPts val="600"/>
              </a:spcAft>
              <a:buNone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5750" indent="-285750">
              <a:spcAft>
                <a:spcPts val="600"/>
              </a:spcAft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 sz="1800"/>
            </a:lvl4pPr>
            <a:lvl5pPr>
              <a:spcAft>
                <a:spcPts val="0"/>
              </a:spcAft>
              <a:defRPr sz="1800"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/>
              <a:t>Stat headline</a:t>
            </a:r>
          </a:p>
          <a:p>
            <a:pPr marL="285750" lvl="1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/>
              <a:t>Stat details</a:t>
            </a:r>
          </a:p>
          <a:p>
            <a:pPr marL="228600" lvl="2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/>
              <a:t>Bullet point</a:t>
            </a:r>
          </a:p>
        </p:txBody>
      </p:sp>
      <p:sp>
        <p:nvSpPr>
          <p:cNvPr id="11" name="Graphic 4">
            <a:extLst>
              <a:ext uri="{FF2B5EF4-FFF2-40B4-BE49-F238E27FC236}">
                <a16:creationId xmlns:a16="http://schemas.microsoft.com/office/drawing/2014/main" id="{2823ABF6-DA1C-4C36-B01C-57A2B31166E8}"/>
              </a:ext>
            </a:extLst>
          </p:cNvPr>
          <p:cNvSpPr>
            <a:spLocks noChangeAspect="1"/>
          </p:cNvSpPr>
          <p:nvPr userDrawn="1"/>
        </p:nvSpPr>
        <p:spPr>
          <a:xfrm>
            <a:off x="381000" y="6483349"/>
            <a:ext cx="192024" cy="203202"/>
          </a:xfrm>
          <a:custGeom>
            <a:avLst/>
            <a:gdLst>
              <a:gd name="connsiteX0" fmla="*/ 0 w 556260"/>
              <a:gd name="connsiteY0" fmla="*/ 415290 h 588644"/>
              <a:gd name="connsiteX1" fmla="*/ 324803 w 556260"/>
              <a:gd name="connsiteY1" fmla="*/ 295275 h 588644"/>
              <a:gd name="connsiteX2" fmla="*/ 0 w 556260"/>
              <a:gd name="connsiteY2" fmla="*/ 167640 h 588644"/>
              <a:gd name="connsiteX3" fmla="*/ 0 w 556260"/>
              <a:gd name="connsiteY3" fmla="*/ 0 h 588644"/>
              <a:gd name="connsiteX4" fmla="*/ 556260 w 556260"/>
              <a:gd name="connsiteY4" fmla="*/ 223838 h 588644"/>
              <a:gd name="connsiteX5" fmla="*/ 556260 w 556260"/>
              <a:gd name="connsiteY5" fmla="*/ 363855 h 588644"/>
              <a:gd name="connsiteX6" fmla="*/ 0 w 556260"/>
              <a:gd name="connsiteY6" fmla="*/ 588645 h 588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260" h="588644">
                <a:moveTo>
                  <a:pt x="0" y="415290"/>
                </a:moveTo>
                <a:lnTo>
                  <a:pt x="324803" y="295275"/>
                </a:lnTo>
                <a:lnTo>
                  <a:pt x="0" y="167640"/>
                </a:lnTo>
                <a:lnTo>
                  <a:pt x="0" y="0"/>
                </a:lnTo>
                <a:lnTo>
                  <a:pt x="556260" y="223838"/>
                </a:lnTo>
                <a:lnTo>
                  <a:pt x="556260" y="363855"/>
                </a:lnTo>
                <a:lnTo>
                  <a:pt x="0" y="58864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9BC0904C-6BDA-4032-94C2-6417F59042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0997" y="380999"/>
            <a:ext cx="5333972" cy="2393952"/>
          </a:xfrm>
        </p:spPr>
        <p:txBody>
          <a:bodyPr anchor="ctr"/>
          <a:lstStyle>
            <a:lvl1pPr marL="0" indent="0">
              <a:buNone/>
              <a:defRPr kumimoji="0" lang="en-US" sz="36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P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lace headline here 36pt, min 30pt)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D52323-3645-4D54-A333-3E2D3D1E3ED3}"/>
              </a:ext>
            </a:extLst>
          </p:cNvPr>
          <p:cNvSpPr txBox="1"/>
          <p:nvPr userDrawn="1"/>
        </p:nvSpPr>
        <p:spPr>
          <a:xfrm>
            <a:off x="8317890" y="6483349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">
                <a:solidFill>
                  <a:schemeClr val="bg1">
                    <a:alpha val="75000"/>
                  </a:schemeClr>
                </a:solidFill>
              </a:rPr>
              <a:t>Copyright © 2020 Accenture. All rights reserved.</a:t>
            </a:r>
            <a:endParaRPr lang="en-US" noProof="0">
              <a:solidFill>
                <a:schemeClr val="bg1">
                  <a:alpha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17CEB-6634-4DFE-841E-12DDA90C7C5D}"/>
              </a:ext>
            </a:extLst>
          </p:cNvPr>
          <p:cNvSpPr txBox="1"/>
          <p:nvPr userDrawn="1"/>
        </p:nvSpPr>
        <p:spPr>
          <a:xfrm>
            <a:off x="11430000" y="6482063"/>
            <a:ext cx="381000" cy="205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8A1971D9-5B62-3C46-9EC9-FDAAB88557B2}" type="slidenum">
              <a:rPr lang="en-GB" sz="800" smtClean="0">
                <a:solidFill>
                  <a:schemeClr val="bg1">
                    <a:alpha val="75000"/>
                  </a:schemeClr>
                </a:solidFill>
              </a:rPr>
              <a:t>‹N›</a:t>
            </a:fld>
            <a:endParaRPr lang="en-US" noProof="0">
              <a:solidFill>
                <a:schemeClr val="bg1">
                  <a:alpha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462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40">
          <p15:clr>
            <a:srgbClr val="5ACBF0"/>
          </p15:clr>
        </p15:guide>
        <p15:guide id="2" pos="1920">
          <p15:clr>
            <a:srgbClr val="5ACBF0"/>
          </p15:clr>
        </p15:guide>
        <p15:guide id="3" pos="5760">
          <p15:clr>
            <a:srgbClr val="5ACBF0"/>
          </p15:clr>
        </p15:guide>
        <p15:guide id="4" orient="horz" pos="1985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Message Gradient Dark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47B586-CFEE-4C32-8227-001B5A89C3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4D9B0E-55A4-43D3-A4B6-225FAA753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7840" y="2015925"/>
            <a:ext cx="8656320" cy="2826150"/>
          </a:xfrm>
        </p:spPr>
        <p:txBody>
          <a:bodyPr anchor="ctr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Place key message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41FE43-9ADC-4313-8D22-F47ABC16F4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468" y="6482516"/>
            <a:ext cx="191087" cy="2023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97BC18-949B-4A9A-B05F-CA4F3F80FEC9}"/>
              </a:ext>
            </a:extLst>
          </p:cNvPr>
          <p:cNvSpPr txBox="1"/>
          <p:nvPr userDrawn="1"/>
        </p:nvSpPr>
        <p:spPr>
          <a:xfrm>
            <a:off x="8317890" y="6483349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t>Copyright © 2020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34DCA4-9B3F-424E-8478-0FB3BCA6E006}"/>
              </a:ext>
            </a:extLst>
          </p:cNvPr>
          <p:cNvSpPr txBox="1"/>
          <p:nvPr userDrawn="1"/>
        </p:nvSpPr>
        <p:spPr>
          <a:xfrm>
            <a:off x="11430000" y="6482063"/>
            <a:ext cx="381000" cy="205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8A1971D9-5B62-3C46-9EC9-FDAAB88557B2}" type="slidenum">
              <a:rPr kumimoji="0" lang="en-GB" sz="800" b="0" i="0" u="none" strike="noStrike" kern="0" cap="none" spc="0" normalizeH="0" baseline="0" noProof="0" smtClean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</a:rPr>
              <a:pPr marL="0" marR="0" lvl="0" indent="0" algn="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22165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8">
            <a:extLst>
              <a:ext uri="{FF2B5EF4-FFF2-40B4-BE49-F238E27FC236}">
                <a16:creationId xmlns:a16="http://schemas.microsoft.com/office/drawing/2014/main" id="{0302C3C0-FF67-42ED-97D5-60E1344FC3C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274320" bIns="274320" anchor="t"/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</a:lstStyle>
          <a:p>
            <a:r>
              <a:rPr lang="en-GB"/>
              <a:t>Add image, then ‘Send to Back’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4D9B0E-55A4-43D3-A4B6-225FAA753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7839" y="2015925"/>
            <a:ext cx="8656320" cy="2826150"/>
          </a:xfrm>
        </p:spPr>
        <p:txBody>
          <a:bodyPr anchor="ctr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Place headline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6F1257-AA6C-44C6-86DE-CAD089D089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468" y="6482516"/>
            <a:ext cx="191087" cy="202328"/>
          </a:xfrm>
          <a:prstGeom prst="rect">
            <a:avLst/>
          </a:prstGeom>
        </p:spPr>
      </p:pic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28ACB7EA-E7A1-452B-89CA-4FA566F73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9998" y="6477001"/>
            <a:ext cx="381001" cy="20784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 algn="r">
              <a:defRPr lang="en-US" sz="800" smtClean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 algn="r" defTabSz="228600">
              <a:spcAft>
                <a:spcPts val="1200"/>
              </a:spcAft>
            </a:pPr>
            <a:fld id="{CC9E6EB9-168E-4914-8CC7-2E853AFB4F1B}" type="slidenum">
              <a:rPr lang="en-GB" smtClean="0"/>
              <a:pPr algn="r" defTabSz="228600">
                <a:spcAft>
                  <a:spcPts val="1200"/>
                </a:spcAft>
              </a:pPr>
              <a:t>‹N›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E018DE-8A90-C842-A7BE-D441C9648D56}"/>
              </a:ext>
            </a:extLst>
          </p:cNvPr>
          <p:cNvSpPr txBox="1"/>
          <p:nvPr userDrawn="1"/>
        </p:nvSpPr>
        <p:spPr>
          <a:xfrm>
            <a:off x="8317890" y="6482079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">
                <a:solidFill>
                  <a:schemeClr val="tx1">
                    <a:alpha val="75000"/>
                  </a:schemeClr>
                </a:solidFill>
              </a:rPr>
              <a:t>Copyright © 2020 Accenture. All rights reserved.</a:t>
            </a:r>
            <a:endParaRPr lang="en-US" noProof="0">
              <a:solidFill>
                <a:schemeClr val="tx1">
                  <a:alpha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621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EAD9AED-9987-4CE9-B39D-B256B46200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990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Place headline here (36pt, min 30pt)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925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e - Icon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CECD371-7C06-488E-AA23-EB47BBF733D9}"/>
              </a:ext>
            </a:extLst>
          </p:cNvPr>
          <p:cNvSpPr txBox="1">
            <a:spLocks/>
          </p:cNvSpPr>
          <p:nvPr userDrawn="1"/>
        </p:nvSpPr>
        <p:spPr>
          <a:xfrm>
            <a:off x="381000" y="381000"/>
            <a:ext cx="11430000" cy="914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Iconography: Monoline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966297-1DCC-45B0-9DA7-3CE9DE25D2DF}"/>
              </a:ext>
            </a:extLst>
          </p:cNvPr>
          <p:cNvSpPr txBox="1"/>
          <p:nvPr userDrawn="1"/>
        </p:nvSpPr>
        <p:spPr>
          <a:xfrm>
            <a:off x="380999" y="927847"/>
            <a:ext cx="11429981" cy="5002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Aft>
                <a:spcPts val="1200"/>
              </a:spcAft>
            </a:pPr>
            <a:r>
              <a:rPr lang="en-GB" sz="1600"/>
              <a:t>Our expansive asset library including fonts, photography, iconography and custom slides are available </a:t>
            </a:r>
            <a:r>
              <a:rPr lang="en-GB" sz="1600">
                <a:solidFill>
                  <a:schemeClr val="accent1"/>
                </a:solidFill>
              </a:rPr>
              <a:t>[here &lt;link&gt;]</a:t>
            </a:r>
            <a:r>
              <a:rPr lang="en-GB" sz="1600"/>
              <a:t>. Contact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A100FF"/>
                </a:solidFill>
                <a:effectLst/>
                <a:uLnTx/>
                <a:uFillTx/>
                <a:latin typeface="Graphik"/>
                <a:ea typeface="+mn-ea"/>
                <a:cs typeface="+mn-cs"/>
                <a:hlinkClick r:id="rId2"/>
              </a:rPr>
              <a:t>Amy.Ritz@Accenture.com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A100FF"/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 </a:t>
            </a:r>
            <a:r>
              <a:rPr lang="en-GB" sz="1600"/>
              <a:t>for further information. Access the icons below through </a:t>
            </a:r>
            <a:r>
              <a:rPr lang="en-GB" sz="1600" b="1">
                <a:solidFill>
                  <a:schemeClr val="accent1"/>
                </a:solidFill>
              </a:rPr>
              <a:t>View &gt; Slide Master</a:t>
            </a:r>
            <a:r>
              <a:rPr lang="en-GB" sz="1600"/>
              <a:t>.</a:t>
            </a:r>
          </a:p>
        </p:txBody>
      </p:sp>
      <p:sp>
        <p:nvSpPr>
          <p:cNvPr id="4" name="Freeform 127">
            <a:extLst>
              <a:ext uri="{FF2B5EF4-FFF2-40B4-BE49-F238E27FC236}">
                <a16:creationId xmlns:a16="http://schemas.microsoft.com/office/drawing/2014/main" id="{80F51A57-4DBA-FA4F-916F-88328E5E013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67063" y="1981658"/>
            <a:ext cx="513948" cy="396598"/>
          </a:xfrm>
          <a:custGeom>
            <a:avLst/>
            <a:gdLst>
              <a:gd name="T0" fmla="*/ 199 w 309"/>
              <a:gd name="T1" fmla="*/ 232 h 244"/>
              <a:gd name="T2" fmla="*/ 222 w 309"/>
              <a:gd name="T3" fmla="*/ 225 h 244"/>
              <a:gd name="T4" fmla="*/ 248 w 309"/>
              <a:gd name="T5" fmla="*/ 202 h 244"/>
              <a:gd name="T6" fmla="*/ 273 w 309"/>
              <a:gd name="T7" fmla="*/ 177 h 244"/>
              <a:gd name="T8" fmla="*/ 308 w 309"/>
              <a:gd name="T9" fmla="*/ 128 h 244"/>
              <a:gd name="T10" fmla="*/ 216 w 309"/>
              <a:gd name="T11" fmla="*/ 12 h 244"/>
              <a:gd name="T12" fmla="*/ 115 w 309"/>
              <a:gd name="T13" fmla="*/ 19 h 244"/>
              <a:gd name="T14" fmla="*/ 3 w 309"/>
              <a:gd name="T15" fmla="*/ 136 h 244"/>
              <a:gd name="T16" fmla="*/ 44 w 309"/>
              <a:gd name="T17" fmla="*/ 199 h 244"/>
              <a:gd name="T18" fmla="*/ 60 w 309"/>
              <a:gd name="T19" fmla="*/ 217 h 244"/>
              <a:gd name="T20" fmla="*/ 82 w 309"/>
              <a:gd name="T21" fmla="*/ 228 h 244"/>
              <a:gd name="T22" fmla="*/ 128 w 309"/>
              <a:gd name="T23" fmla="*/ 244 h 244"/>
              <a:gd name="T24" fmla="*/ 147 w 309"/>
              <a:gd name="T25" fmla="*/ 233 h 244"/>
              <a:gd name="T26" fmla="*/ 122 w 309"/>
              <a:gd name="T27" fmla="*/ 30 h 244"/>
              <a:gd name="T28" fmla="*/ 194 w 309"/>
              <a:gd name="T29" fmla="*/ 20 h 244"/>
              <a:gd name="T30" fmla="*/ 263 w 309"/>
              <a:gd name="T31" fmla="*/ 31 h 244"/>
              <a:gd name="T32" fmla="*/ 278 w 309"/>
              <a:gd name="T33" fmla="*/ 143 h 244"/>
              <a:gd name="T34" fmla="*/ 136 w 309"/>
              <a:gd name="T35" fmla="*/ 85 h 244"/>
              <a:gd name="T36" fmla="*/ 122 w 309"/>
              <a:gd name="T37" fmla="*/ 30 h 244"/>
              <a:gd name="T38" fmla="*/ 45 w 309"/>
              <a:gd name="T39" fmla="*/ 186 h 244"/>
              <a:gd name="T40" fmla="*/ 32 w 309"/>
              <a:gd name="T41" fmla="*/ 155 h 244"/>
              <a:gd name="T42" fmla="*/ 73 w 309"/>
              <a:gd name="T43" fmla="*/ 206 h 244"/>
              <a:gd name="T44" fmla="*/ 57 w 309"/>
              <a:gd name="T45" fmla="*/ 195 h 244"/>
              <a:gd name="T46" fmla="*/ 67 w 309"/>
              <a:gd name="T47" fmla="*/ 172 h 244"/>
              <a:gd name="T48" fmla="*/ 85 w 309"/>
              <a:gd name="T49" fmla="*/ 171 h 244"/>
              <a:gd name="T50" fmla="*/ 73 w 309"/>
              <a:gd name="T51" fmla="*/ 206 h 244"/>
              <a:gd name="T52" fmla="*/ 102 w 309"/>
              <a:gd name="T53" fmla="*/ 221 h 244"/>
              <a:gd name="T54" fmla="*/ 97 w 309"/>
              <a:gd name="T55" fmla="*/ 181 h 244"/>
              <a:gd name="T56" fmla="*/ 110 w 309"/>
              <a:gd name="T57" fmla="*/ 197 h 244"/>
              <a:gd name="T58" fmla="*/ 137 w 309"/>
              <a:gd name="T59" fmla="*/ 219 h 244"/>
              <a:gd name="T60" fmla="*/ 132 w 309"/>
              <a:gd name="T61" fmla="*/ 230 h 244"/>
              <a:gd name="T62" fmla="*/ 115 w 309"/>
              <a:gd name="T63" fmla="*/ 225 h 244"/>
              <a:gd name="T64" fmla="*/ 138 w 309"/>
              <a:gd name="T65" fmla="*/ 205 h 244"/>
              <a:gd name="T66" fmla="*/ 123 w 309"/>
              <a:gd name="T67" fmla="*/ 187 h 244"/>
              <a:gd name="T68" fmla="*/ 98 w 309"/>
              <a:gd name="T69" fmla="*/ 168 h 244"/>
              <a:gd name="T70" fmla="*/ 68 w 309"/>
              <a:gd name="T71" fmla="*/ 152 h 244"/>
              <a:gd name="T72" fmla="*/ 15 w 309"/>
              <a:gd name="T73" fmla="*/ 128 h 244"/>
              <a:gd name="T74" fmla="*/ 107 w 309"/>
              <a:gd name="T75" fmla="*/ 32 h 244"/>
              <a:gd name="T76" fmla="*/ 113 w 309"/>
              <a:gd name="T77" fmla="*/ 116 h 244"/>
              <a:gd name="T78" fmla="*/ 231 w 309"/>
              <a:gd name="T79" fmla="*/ 115 h 244"/>
              <a:gd name="T80" fmla="*/ 264 w 309"/>
              <a:gd name="T81" fmla="*/ 167 h 244"/>
              <a:gd name="T82" fmla="*/ 220 w 309"/>
              <a:gd name="T83" fmla="*/ 145 h 244"/>
              <a:gd name="T84" fmla="*/ 199 w 309"/>
              <a:gd name="T85" fmla="*/ 133 h 244"/>
              <a:gd name="T86" fmla="*/ 246 w 309"/>
              <a:gd name="T87" fmla="*/ 183 h 244"/>
              <a:gd name="T88" fmla="*/ 228 w 309"/>
              <a:gd name="T89" fmla="*/ 197 h 244"/>
              <a:gd name="T90" fmla="*/ 188 w 309"/>
              <a:gd name="T91" fmla="*/ 167 h 244"/>
              <a:gd name="T92" fmla="*/ 219 w 309"/>
              <a:gd name="T93" fmla="*/ 206 h 244"/>
              <a:gd name="T94" fmla="*/ 204 w 309"/>
              <a:gd name="T95" fmla="*/ 219 h 244"/>
              <a:gd name="T96" fmla="*/ 162 w 309"/>
              <a:gd name="T97" fmla="*/ 196 h 244"/>
              <a:gd name="T98" fmla="*/ 188 w 309"/>
              <a:gd name="T99" fmla="*/ 224 h 244"/>
              <a:gd name="T100" fmla="*/ 151 w 309"/>
              <a:gd name="T101" fmla="*/ 22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09" h="244">
                <a:moveTo>
                  <a:pt x="176" y="239"/>
                </a:moveTo>
                <a:cubicBezTo>
                  <a:pt x="181" y="239"/>
                  <a:pt x="184" y="238"/>
                  <a:pt x="188" y="238"/>
                </a:cubicBezTo>
                <a:cubicBezTo>
                  <a:pt x="192" y="236"/>
                  <a:pt x="196" y="235"/>
                  <a:pt x="199" y="232"/>
                </a:cubicBezTo>
                <a:cubicBezTo>
                  <a:pt x="199" y="232"/>
                  <a:pt x="199" y="232"/>
                  <a:pt x="199" y="232"/>
                </a:cubicBezTo>
                <a:cubicBezTo>
                  <a:pt x="199" y="232"/>
                  <a:pt x="199" y="232"/>
                  <a:pt x="199" y="232"/>
                </a:cubicBezTo>
                <a:cubicBezTo>
                  <a:pt x="200" y="232"/>
                  <a:pt x="201" y="232"/>
                  <a:pt x="201" y="232"/>
                </a:cubicBezTo>
                <a:cubicBezTo>
                  <a:pt x="202" y="232"/>
                  <a:pt x="203" y="233"/>
                  <a:pt x="204" y="233"/>
                </a:cubicBezTo>
                <a:cubicBezTo>
                  <a:pt x="210" y="233"/>
                  <a:pt x="217" y="230"/>
                  <a:pt x="222" y="225"/>
                </a:cubicBezTo>
                <a:cubicBezTo>
                  <a:pt x="227" y="221"/>
                  <a:pt x="230" y="216"/>
                  <a:pt x="232" y="210"/>
                </a:cubicBezTo>
                <a:cubicBezTo>
                  <a:pt x="232" y="210"/>
                  <a:pt x="232" y="210"/>
                  <a:pt x="232" y="210"/>
                </a:cubicBezTo>
                <a:cubicBezTo>
                  <a:pt x="232" y="210"/>
                  <a:pt x="232" y="210"/>
                  <a:pt x="232" y="210"/>
                </a:cubicBezTo>
                <a:cubicBezTo>
                  <a:pt x="238" y="209"/>
                  <a:pt x="243" y="206"/>
                  <a:pt x="248" y="202"/>
                </a:cubicBezTo>
                <a:cubicBezTo>
                  <a:pt x="254" y="197"/>
                  <a:pt x="257" y="191"/>
                  <a:pt x="259" y="185"/>
                </a:cubicBezTo>
                <a:cubicBezTo>
                  <a:pt x="259" y="185"/>
                  <a:pt x="259" y="185"/>
                  <a:pt x="259" y="185"/>
                </a:cubicBezTo>
                <a:cubicBezTo>
                  <a:pt x="259" y="185"/>
                  <a:pt x="259" y="185"/>
                  <a:pt x="259" y="185"/>
                </a:cubicBezTo>
                <a:cubicBezTo>
                  <a:pt x="264" y="184"/>
                  <a:pt x="269" y="181"/>
                  <a:pt x="273" y="177"/>
                </a:cubicBezTo>
                <a:cubicBezTo>
                  <a:pt x="280" y="171"/>
                  <a:pt x="284" y="164"/>
                  <a:pt x="285" y="155"/>
                </a:cubicBezTo>
                <a:cubicBezTo>
                  <a:pt x="285" y="155"/>
                  <a:pt x="285" y="155"/>
                  <a:pt x="285" y="155"/>
                </a:cubicBezTo>
                <a:cubicBezTo>
                  <a:pt x="307" y="135"/>
                  <a:pt x="307" y="135"/>
                  <a:pt x="307" y="135"/>
                </a:cubicBezTo>
                <a:cubicBezTo>
                  <a:pt x="308" y="134"/>
                  <a:pt x="309" y="131"/>
                  <a:pt x="308" y="128"/>
                </a:cubicBezTo>
                <a:cubicBezTo>
                  <a:pt x="274" y="23"/>
                  <a:pt x="274" y="23"/>
                  <a:pt x="274" y="23"/>
                </a:cubicBezTo>
                <a:cubicBezTo>
                  <a:pt x="273" y="21"/>
                  <a:pt x="271" y="19"/>
                  <a:pt x="269" y="19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64" y="18"/>
                  <a:pt x="226" y="12"/>
                  <a:pt x="216" y="12"/>
                </a:cubicBezTo>
                <a:cubicBezTo>
                  <a:pt x="213" y="12"/>
                  <a:pt x="205" y="10"/>
                  <a:pt x="198" y="7"/>
                </a:cubicBezTo>
                <a:cubicBezTo>
                  <a:pt x="185" y="4"/>
                  <a:pt x="171" y="0"/>
                  <a:pt x="162" y="1"/>
                </a:cubicBezTo>
                <a:cubicBezTo>
                  <a:pt x="148" y="2"/>
                  <a:pt x="123" y="15"/>
                  <a:pt x="115" y="19"/>
                </a:cubicBezTo>
                <a:cubicBezTo>
                  <a:pt x="115" y="19"/>
                  <a:pt x="115" y="19"/>
                  <a:pt x="115" y="19"/>
                </a:cubicBezTo>
                <a:cubicBezTo>
                  <a:pt x="45" y="19"/>
                  <a:pt x="45" y="19"/>
                  <a:pt x="45" y="19"/>
                </a:cubicBezTo>
                <a:cubicBezTo>
                  <a:pt x="42" y="19"/>
                  <a:pt x="40" y="21"/>
                  <a:pt x="39" y="23"/>
                </a:cubicBezTo>
                <a:cubicBezTo>
                  <a:pt x="1" y="128"/>
                  <a:pt x="1" y="128"/>
                  <a:pt x="1" y="128"/>
                </a:cubicBezTo>
                <a:cubicBezTo>
                  <a:pt x="0" y="131"/>
                  <a:pt x="1" y="134"/>
                  <a:pt x="3" y="136"/>
                </a:cubicBezTo>
                <a:cubicBezTo>
                  <a:pt x="21" y="148"/>
                  <a:pt x="21" y="148"/>
                  <a:pt x="21" y="148"/>
                </a:cubicBezTo>
                <a:cubicBezTo>
                  <a:pt x="21" y="148"/>
                  <a:pt x="21" y="148"/>
                  <a:pt x="21" y="148"/>
                </a:cubicBezTo>
                <a:cubicBezTo>
                  <a:pt x="16" y="156"/>
                  <a:pt x="11" y="168"/>
                  <a:pt x="14" y="175"/>
                </a:cubicBezTo>
                <a:cubicBezTo>
                  <a:pt x="17" y="184"/>
                  <a:pt x="33" y="196"/>
                  <a:pt x="44" y="199"/>
                </a:cubicBezTo>
                <a:cubicBezTo>
                  <a:pt x="44" y="199"/>
                  <a:pt x="44" y="199"/>
                  <a:pt x="44" y="199"/>
                </a:cubicBezTo>
                <a:cubicBezTo>
                  <a:pt x="44" y="199"/>
                  <a:pt x="44" y="199"/>
                  <a:pt x="44" y="199"/>
                </a:cubicBezTo>
                <a:cubicBezTo>
                  <a:pt x="44" y="200"/>
                  <a:pt x="44" y="201"/>
                  <a:pt x="44" y="201"/>
                </a:cubicBezTo>
                <a:cubicBezTo>
                  <a:pt x="46" y="208"/>
                  <a:pt x="51" y="213"/>
                  <a:pt x="60" y="217"/>
                </a:cubicBezTo>
                <a:cubicBezTo>
                  <a:pt x="65" y="219"/>
                  <a:pt x="70" y="220"/>
                  <a:pt x="74" y="220"/>
                </a:cubicBezTo>
                <a:cubicBezTo>
                  <a:pt x="74" y="220"/>
                  <a:pt x="74" y="220"/>
                  <a:pt x="74" y="220"/>
                </a:cubicBezTo>
                <a:cubicBezTo>
                  <a:pt x="74" y="220"/>
                  <a:pt x="74" y="220"/>
                  <a:pt x="74" y="220"/>
                </a:cubicBezTo>
                <a:cubicBezTo>
                  <a:pt x="76" y="223"/>
                  <a:pt x="79" y="225"/>
                  <a:pt x="82" y="228"/>
                </a:cubicBezTo>
                <a:cubicBezTo>
                  <a:pt x="89" y="233"/>
                  <a:pt x="99" y="235"/>
                  <a:pt x="106" y="234"/>
                </a:cubicBezTo>
                <a:cubicBezTo>
                  <a:pt x="106" y="234"/>
                  <a:pt x="106" y="234"/>
                  <a:pt x="106" y="234"/>
                </a:cubicBezTo>
                <a:cubicBezTo>
                  <a:pt x="106" y="234"/>
                  <a:pt x="106" y="234"/>
                  <a:pt x="106" y="234"/>
                </a:cubicBezTo>
                <a:cubicBezTo>
                  <a:pt x="111" y="239"/>
                  <a:pt x="119" y="244"/>
                  <a:pt x="128" y="244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32" y="244"/>
                  <a:pt x="136" y="243"/>
                  <a:pt x="139" y="241"/>
                </a:cubicBezTo>
                <a:cubicBezTo>
                  <a:pt x="142" y="239"/>
                  <a:pt x="145" y="237"/>
                  <a:pt x="147" y="233"/>
                </a:cubicBezTo>
                <a:cubicBezTo>
                  <a:pt x="147" y="233"/>
                  <a:pt x="147" y="233"/>
                  <a:pt x="147" y="233"/>
                </a:cubicBezTo>
                <a:cubicBezTo>
                  <a:pt x="147" y="233"/>
                  <a:pt x="147" y="233"/>
                  <a:pt x="147" y="233"/>
                </a:cubicBezTo>
                <a:cubicBezTo>
                  <a:pt x="156" y="237"/>
                  <a:pt x="167" y="239"/>
                  <a:pt x="176" y="239"/>
                </a:cubicBezTo>
                <a:close/>
                <a:moveTo>
                  <a:pt x="122" y="30"/>
                </a:moveTo>
                <a:cubicBezTo>
                  <a:pt x="122" y="30"/>
                  <a:pt x="122" y="30"/>
                  <a:pt x="122" y="30"/>
                </a:cubicBezTo>
                <a:cubicBezTo>
                  <a:pt x="132" y="25"/>
                  <a:pt x="153" y="14"/>
                  <a:pt x="163" y="14"/>
                </a:cubicBezTo>
                <a:cubicBezTo>
                  <a:pt x="163" y="14"/>
                  <a:pt x="164" y="14"/>
                  <a:pt x="164" y="14"/>
                </a:cubicBezTo>
                <a:cubicBezTo>
                  <a:pt x="171" y="14"/>
                  <a:pt x="184" y="17"/>
                  <a:pt x="194" y="20"/>
                </a:cubicBezTo>
                <a:cubicBezTo>
                  <a:pt x="194" y="20"/>
                  <a:pt x="194" y="20"/>
                  <a:pt x="194" y="20"/>
                </a:cubicBezTo>
                <a:cubicBezTo>
                  <a:pt x="203" y="23"/>
                  <a:pt x="211" y="25"/>
                  <a:pt x="216" y="25"/>
                </a:cubicBezTo>
                <a:cubicBezTo>
                  <a:pt x="222" y="25"/>
                  <a:pt x="245" y="29"/>
                  <a:pt x="262" y="31"/>
                </a:cubicBezTo>
                <a:cubicBezTo>
                  <a:pt x="263" y="31"/>
                  <a:pt x="263" y="31"/>
                  <a:pt x="263" y="31"/>
                </a:cubicBezTo>
                <a:cubicBezTo>
                  <a:pt x="263" y="31"/>
                  <a:pt x="263" y="31"/>
                  <a:pt x="263" y="31"/>
                </a:cubicBezTo>
                <a:cubicBezTo>
                  <a:pt x="295" y="129"/>
                  <a:pt x="295" y="129"/>
                  <a:pt x="295" y="129"/>
                </a:cubicBezTo>
                <a:cubicBezTo>
                  <a:pt x="294" y="129"/>
                  <a:pt x="294" y="129"/>
                  <a:pt x="294" y="129"/>
                </a:cubicBezTo>
                <a:cubicBezTo>
                  <a:pt x="279" y="143"/>
                  <a:pt x="279" y="143"/>
                  <a:pt x="279" y="143"/>
                </a:cubicBezTo>
                <a:cubicBezTo>
                  <a:pt x="278" y="143"/>
                  <a:pt x="278" y="143"/>
                  <a:pt x="278" y="143"/>
                </a:cubicBezTo>
                <a:cubicBezTo>
                  <a:pt x="241" y="106"/>
                  <a:pt x="241" y="106"/>
                  <a:pt x="241" y="106"/>
                </a:cubicBezTo>
                <a:cubicBezTo>
                  <a:pt x="232" y="96"/>
                  <a:pt x="202" y="64"/>
                  <a:pt x="191" y="61"/>
                </a:cubicBezTo>
                <a:cubicBezTo>
                  <a:pt x="174" y="56"/>
                  <a:pt x="159" y="59"/>
                  <a:pt x="147" y="69"/>
                </a:cubicBezTo>
                <a:cubicBezTo>
                  <a:pt x="142" y="74"/>
                  <a:pt x="139" y="79"/>
                  <a:pt x="136" y="85"/>
                </a:cubicBezTo>
                <a:cubicBezTo>
                  <a:pt x="131" y="94"/>
                  <a:pt x="127" y="102"/>
                  <a:pt x="111" y="103"/>
                </a:cubicBezTo>
                <a:cubicBezTo>
                  <a:pt x="104" y="104"/>
                  <a:pt x="98" y="103"/>
                  <a:pt x="96" y="100"/>
                </a:cubicBezTo>
                <a:cubicBezTo>
                  <a:pt x="94" y="98"/>
                  <a:pt x="94" y="96"/>
                  <a:pt x="95" y="95"/>
                </a:cubicBezTo>
                <a:lnTo>
                  <a:pt x="122" y="30"/>
                </a:lnTo>
                <a:close/>
                <a:moveTo>
                  <a:pt x="52" y="170"/>
                </a:moveTo>
                <a:cubicBezTo>
                  <a:pt x="50" y="175"/>
                  <a:pt x="47" y="180"/>
                  <a:pt x="46" y="186"/>
                </a:cubicBezTo>
                <a:cubicBezTo>
                  <a:pt x="46" y="186"/>
                  <a:pt x="46" y="186"/>
                  <a:pt x="46" y="186"/>
                </a:cubicBezTo>
                <a:cubicBezTo>
                  <a:pt x="45" y="186"/>
                  <a:pt x="45" y="186"/>
                  <a:pt x="45" y="186"/>
                </a:cubicBezTo>
                <a:cubicBezTo>
                  <a:pt x="39" y="183"/>
                  <a:pt x="28" y="176"/>
                  <a:pt x="26" y="171"/>
                </a:cubicBezTo>
                <a:cubicBezTo>
                  <a:pt x="26" y="171"/>
                  <a:pt x="26" y="171"/>
                  <a:pt x="26" y="171"/>
                </a:cubicBezTo>
                <a:cubicBezTo>
                  <a:pt x="25" y="169"/>
                  <a:pt x="28" y="161"/>
                  <a:pt x="31" y="156"/>
                </a:cubicBezTo>
                <a:cubicBezTo>
                  <a:pt x="32" y="155"/>
                  <a:pt x="32" y="155"/>
                  <a:pt x="32" y="155"/>
                </a:cubicBezTo>
                <a:cubicBezTo>
                  <a:pt x="32" y="155"/>
                  <a:pt x="32" y="155"/>
                  <a:pt x="32" y="155"/>
                </a:cubicBezTo>
                <a:cubicBezTo>
                  <a:pt x="52" y="170"/>
                  <a:pt x="52" y="170"/>
                  <a:pt x="52" y="170"/>
                </a:cubicBezTo>
                <a:close/>
                <a:moveTo>
                  <a:pt x="73" y="206"/>
                </a:moveTo>
                <a:cubicBezTo>
                  <a:pt x="73" y="206"/>
                  <a:pt x="73" y="206"/>
                  <a:pt x="73" y="206"/>
                </a:cubicBezTo>
                <a:cubicBezTo>
                  <a:pt x="73" y="206"/>
                  <a:pt x="72" y="206"/>
                  <a:pt x="72" y="206"/>
                </a:cubicBezTo>
                <a:cubicBezTo>
                  <a:pt x="71" y="206"/>
                  <a:pt x="68" y="206"/>
                  <a:pt x="65" y="205"/>
                </a:cubicBezTo>
                <a:cubicBezTo>
                  <a:pt x="60" y="203"/>
                  <a:pt x="57" y="200"/>
                  <a:pt x="57" y="198"/>
                </a:cubicBezTo>
                <a:cubicBezTo>
                  <a:pt x="57" y="197"/>
                  <a:pt x="57" y="196"/>
                  <a:pt x="57" y="195"/>
                </a:cubicBezTo>
                <a:cubicBezTo>
                  <a:pt x="57" y="195"/>
                  <a:pt x="57" y="194"/>
                  <a:pt x="57" y="194"/>
                </a:cubicBezTo>
                <a:cubicBezTo>
                  <a:pt x="58" y="188"/>
                  <a:pt x="62" y="179"/>
                  <a:pt x="65" y="173"/>
                </a:cubicBezTo>
                <a:cubicBezTo>
                  <a:pt x="65" y="173"/>
                  <a:pt x="65" y="173"/>
                  <a:pt x="65" y="173"/>
                </a:cubicBezTo>
                <a:cubicBezTo>
                  <a:pt x="66" y="173"/>
                  <a:pt x="67" y="172"/>
                  <a:pt x="67" y="172"/>
                </a:cubicBezTo>
                <a:cubicBezTo>
                  <a:pt x="67" y="171"/>
                  <a:pt x="68" y="170"/>
                  <a:pt x="68" y="169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0" y="166"/>
                  <a:pt x="71" y="165"/>
                  <a:pt x="72" y="164"/>
                </a:cubicBezTo>
                <a:cubicBezTo>
                  <a:pt x="76" y="163"/>
                  <a:pt x="84" y="169"/>
                  <a:pt x="85" y="171"/>
                </a:cubicBezTo>
                <a:cubicBezTo>
                  <a:pt x="85" y="172"/>
                  <a:pt x="85" y="172"/>
                  <a:pt x="85" y="172"/>
                </a:cubicBezTo>
                <a:cubicBezTo>
                  <a:pt x="86" y="172"/>
                  <a:pt x="86" y="173"/>
                  <a:pt x="85" y="175"/>
                </a:cubicBezTo>
                <a:cubicBezTo>
                  <a:pt x="85" y="175"/>
                  <a:pt x="85" y="175"/>
                  <a:pt x="85" y="175"/>
                </a:cubicBezTo>
                <a:lnTo>
                  <a:pt x="73" y="206"/>
                </a:lnTo>
                <a:close/>
                <a:moveTo>
                  <a:pt x="110" y="197"/>
                </a:moveTo>
                <a:cubicBezTo>
                  <a:pt x="110" y="197"/>
                  <a:pt x="110" y="197"/>
                  <a:pt x="110" y="197"/>
                </a:cubicBezTo>
                <a:cubicBezTo>
                  <a:pt x="102" y="221"/>
                  <a:pt x="102" y="221"/>
                  <a:pt x="102" y="221"/>
                </a:cubicBezTo>
                <a:cubicBezTo>
                  <a:pt x="102" y="221"/>
                  <a:pt x="102" y="221"/>
                  <a:pt x="102" y="221"/>
                </a:cubicBezTo>
                <a:cubicBezTo>
                  <a:pt x="99" y="221"/>
                  <a:pt x="94" y="220"/>
                  <a:pt x="90" y="217"/>
                </a:cubicBezTo>
                <a:cubicBezTo>
                  <a:pt x="87" y="215"/>
                  <a:pt x="86" y="214"/>
                  <a:pt x="85" y="212"/>
                </a:cubicBezTo>
                <a:cubicBezTo>
                  <a:pt x="85" y="212"/>
                  <a:pt x="85" y="212"/>
                  <a:pt x="85" y="212"/>
                </a:cubicBezTo>
                <a:cubicBezTo>
                  <a:pt x="97" y="181"/>
                  <a:pt x="97" y="181"/>
                  <a:pt x="97" y="181"/>
                </a:cubicBezTo>
                <a:cubicBezTo>
                  <a:pt x="97" y="181"/>
                  <a:pt x="97" y="181"/>
                  <a:pt x="97" y="181"/>
                </a:cubicBezTo>
                <a:cubicBezTo>
                  <a:pt x="103" y="182"/>
                  <a:pt x="109" y="185"/>
                  <a:pt x="110" y="187"/>
                </a:cubicBezTo>
                <a:cubicBezTo>
                  <a:pt x="110" y="187"/>
                  <a:pt x="110" y="187"/>
                  <a:pt x="110" y="187"/>
                </a:cubicBezTo>
                <a:cubicBezTo>
                  <a:pt x="110" y="188"/>
                  <a:pt x="111" y="191"/>
                  <a:pt x="110" y="197"/>
                </a:cubicBezTo>
                <a:close/>
                <a:moveTo>
                  <a:pt x="138" y="218"/>
                </a:moveTo>
                <a:cubicBezTo>
                  <a:pt x="138" y="218"/>
                  <a:pt x="138" y="218"/>
                  <a:pt x="138" y="218"/>
                </a:cubicBezTo>
                <a:cubicBezTo>
                  <a:pt x="138" y="218"/>
                  <a:pt x="138" y="218"/>
                  <a:pt x="138" y="218"/>
                </a:cubicBezTo>
                <a:cubicBezTo>
                  <a:pt x="138" y="219"/>
                  <a:pt x="137" y="219"/>
                  <a:pt x="137" y="219"/>
                </a:cubicBezTo>
                <a:cubicBezTo>
                  <a:pt x="136" y="221"/>
                  <a:pt x="136" y="223"/>
                  <a:pt x="136" y="225"/>
                </a:cubicBezTo>
                <a:cubicBezTo>
                  <a:pt x="136" y="225"/>
                  <a:pt x="136" y="225"/>
                  <a:pt x="136" y="225"/>
                </a:cubicBezTo>
                <a:cubicBezTo>
                  <a:pt x="136" y="225"/>
                  <a:pt x="136" y="225"/>
                  <a:pt x="136" y="225"/>
                </a:cubicBezTo>
                <a:cubicBezTo>
                  <a:pt x="135" y="227"/>
                  <a:pt x="134" y="229"/>
                  <a:pt x="132" y="230"/>
                </a:cubicBezTo>
                <a:cubicBezTo>
                  <a:pt x="131" y="231"/>
                  <a:pt x="130" y="231"/>
                  <a:pt x="128" y="231"/>
                </a:cubicBezTo>
                <a:cubicBezTo>
                  <a:pt x="124" y="231"/>
                  <a:pt x="118" y="228"/>
                  <a:pt x="115" y="225"/>
                </a:cubicBezTo>
                <a:cubicBezTo>
                  <a:pt x="115" y="225"/>
                  <a:pt x="115" y="225"/>
                  <a:pt x="115" y="225"/>
                </a:cubicBezTo>
                <a:cubicBezTo>
                  <a:pt x="115" y="225"/>
                  <a:pt x="115" y="225"/>
                  <a:pt x="115" y="225"/>
                </a:cubicBezTo>
                <a:cubicBezTo>
                  <a:pt x="122" y="201"/>
                  <a:pt x="122" y="201"/>
                  <a:pt x="122" y="201"/>
                </a:cubicBezTo>
                <a:cubicBezTo>
                  <a:pt x="122" y="201"/>
                  <a:pt x="122" y="201"/>
                  <a:pt x="122" y="201"/>
                </a:cubicBezTo>
                <a:cubicBezTo>
                  <a:pt x="124" y="200"/>
                  <a:pt x="127" y="199"/>
                  <a:pt x="129" y="200"/>
                </a:cubicBezTo>
                <a:cubicBezTo>
                  <a:pt x="132" y="200"/>
                  <a:pt x="137" y="201"/>
                  <a:pt x="138" y="205"/>
                </a:cubicBezTo>
                <a:cubicBezTo>
                  <a:pt x="139" y="208"/>
                  <a:pt x="139" y="213"/>
                  <a:pt x="138" y="218"/>
                </a:cubicBezTo>
                <a:close/>
                <a:moveTo>
                  <a:pt x="131" y="187"/>
                </a:moveTo>
                <a:cubicBezTo>
                  <a:pt x="129" y="187"/>
                  <a:pt x="126" y="187"/>
                  <a:pt x="124" y="187"/>
                </a:cubicBezTo>
                <a:cubicBezTo>
                  <a:pt x="123" y="187"/>
                  <a:pt x="123" y="187"/>
                  <a:pt x="123" y="187"/>
                </a:cubicBezTo>
                <a:cubicBezTo>
                  <a:pt x="123" y="187"/>
                  <a:pt x="123" y="187"/>
                  <a:pt x="123" y="187"/>
                </a:cubicBezTo>
                <a:cubicBezTo>
                  <a:pt x="123" y="185"/>
                  <a:pt x="123" y="184"/>
                  <a:pt x="123" y="184"/>
                </a:cubicBezTo>
                <a:cubicBezTo>
                  <a:pt x="121" y="175"/>
                  <a:pt x="109" y="169"/>
                  <a:pt x="98" y="168"/>
                </a:cubicBezTo>
                <a:cubicBezTo>
                  <a:pt x="98" y="168"/>
                  <a:pt x="98" y="168"/>
                  <a:pt x="98" y="168"/>
                </a:cubicBezTo>
                <a:cubicBezTo>
                  <a:pt x="98" y="168"/>
                  <a:pt x="98" y="168"/>
                  <a:pt x="98" y="168"/>
                </a:cubicBezTo>
                <a:cubicBezTo>
                  <a:pt x="98" y="168"/>
                  <a:pt x="98" y="168"/>
                  <a:pt x="98" y="167"/>
                </a:cubicBezTo>
                <a:cubicBezTo>
                  <a:pt x="96" y="162"/>
                  <a:pt x="90" y="156"/>
                  <a:pt x="84" y="154"/>
                </a:cubicBezTo>
                <a:cubicBezTo>
                  <a:pt x="78" y="151"/>
                  <a:pt x="73" y="150"/>
                  <a:pt x="68" y="152"/>
                </a:cubicBezTo>
                <a:cubicBezTo>
                  <a:pt x="65" y="153"/>
                  <a:pt x="63" y="155"/>
                  <a:pt x="60" y="158"/>
                </a:cubicBezTo>
                <a:cubicBezTo>
                  <a:pt x="60" y="159"/>
                  <a:pt x="60" y="159"/>
                  <a:pt x="60" y="159"/>
                </a:cubicBezTo>
                <a:cubicBezTo>
                  <a:pt x="59" y="158"/>
                  <a:pt x="59" y="158"/>
                  <a:pt x="59" y="158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50" y="32"/>
                  <a:pt x="50" y="32"/>
                  <a:pt x="50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82" y="90"/>
                  <a:pt x="82" y="90"/>
                  <a:pt x="82" y="90"/>
                </a:cubicBezTo>
                <a:cubicBezTo>
                  <a:pt x="82" y="90"/>
                  <a:pt x="82" y="91"/>
                  <a:pt x="82" y="91"/>
                </a:cubicBezTo>
                <a:cubicBezTo>
                  <a:pt x="82" y="92"/>
                  <a:pt x="79" y="101"/>
                  <a:pt x="86" y="108"/>
                </a:cubicBezTo>
                <a:cubicBezTo>
                  <a:pt x="91" y="115"/>
                  <a:pt x="100" y="117"/>
                  <a:pt x="113" y="116"/>
                </a:cubicBezTo>
                <a:cubicBezTo>
                  <a:pt x="135" y="114"/>
                  <a:pt x="142" y="101"/>
                  <a:pt x="148" y="91"/>
                </a:cubicBezTo>
                <a:cubicBezTo>
                  <a:pt x="150" y="86"/>
                  <a:pt x="152" y="82"/>
                  <a:pt x="155" y="79"/>
                </a:cubicBezTo>
                <a:cubicBezTo>
                  <a:pt x="164" y="72"/>
                  <a:pt x="174" y="70"/>
                  <a:pt x="187" y="74"/>
                </a:cubicBezTo>
                <a:cubicBezTo>
                  <a:pt x="193" y="75"/>
                  <a:pt x="214" y="96"/>
                  <a:pt x="231" y="115"/>
                </a:cubicBezTo>
                <a:cubicBezTo>
                  <a:pt x="231" y="115"/>
                  <a:pt x="231" y="115"/>
                  <a:pt x="231" y="115"/>
                </a:cubicBezTo>
                <a:cubicBezTo>
                  <a:pt x="272" y="155"/>
                  <a:pt x="272" y="155"/>
                  <a:pt x="272" y="155"/>
                </a:cubicBezTo>
                <a:cubicBezTo>
                  <a:pt x="272" y="155"/>
                  <a:pt x="272" y="155"/>
                  <a:pt x="272" y="155"/>
                </a:cubicBezTo>
                <a:cubicBezTo>
                  <a:pt x="271" y="159"/>
                  <a:pt x="268" y="164"/>
                  <a:pt x="264" y="167"/>
                </a:cubicBezTo>
                <a:cubicBezTo>
                  <a:pt x="261" y="170"/>
                  <a:pt x="257" y="172"/>
                  <a:pt x="254" y="172"/>
                </a:cubicBezTo>
                <a:cubicBezTo>
                  <a:pt x="254" y="172"/>
                  <a:pt x="254" y="172"/>
                  <a:pt x="254" y="172"/>
                </a:cubicBezTo>
                <a:cubicBezTo>
                  <a:pt x="253" y="172"/>
                  <a:pt x="253" y="172"/>
                  <a:pt x="253" y="172"/>
                </a:cubicBezTo>
                <a:cubicBezTo>
                  <a:pt x="220" y="145"/>
                  <a:pt x="220" y="145"/>
                  <a:pt x="220" y="145"/>
                </a:cubicBezTo>
                <a:cubicBezTo>
                  <a:pt x="217" y="142"/>
                  <a:pt x="212" y="135"/>
                  <a:pt x="212" y="132"/>
                </a:cubicBezTo>
                <a:cubicBezTo>
                  <a:pt x="212" y="128"/>
                  <a:pt x="209" y="126"/>
                  <a:pt x="205" y="126"/>
                </a:cubicBezTo>
                <a:cubicBezTo>
                  <a:pt x="205" y="126"/>
                  <a:pt x="205" y="126"/>
                  <a:pt x="205" y="126"/>
                </a:cubicBezTo>
                <a:cubicBezTo>
                  <a:pt x="201" y="126"/>
                  <a:pt x="199" y="129"/>
                  <a:pt x="199" y="133"/>
                </a:cubicBezTo>
                <a:cubicBezTo>
                  <a:pt x="200" y="142"/>
                  <a:pt x="209" y="152"/>
                  <a:pt x="211" y="154"/>
                </a:cubicBezTo>
                <a:cubicBezTo>
                  <a:pt x="211" y="155"/>
                  <a:pt x="211" y="155"/>
                  <a:pt x="212" y="155"/>
                </a:cubicBezTo>
                <a:cubicBezTo>
                  <a:pt x="245" y="182"/>
                  <a:pt x="245" y="182"/>
                  <a:pt x="245" y="182"/>
                </a:cubicBezTo>
                <a:cubicBezTo>
                  <a:pt x="245" y="182"/>
                  <a:pt x="245" y="183"/>
                  <a:pt x="246" y="183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45" y="186"/>
                  <a:pt x="243" y="189"/>
                  <a:pt x="240" y="192"/>
                </a:cubicBezTo>
                <a:cubicBezTo>
                  <a:pt x="236" y="195"/>
                  <a:pt x="232" y="197"/>
                  <a:pt x="228" y="197"/>
                </a:cubicBezTo>
                <a:cubicBezTo>
                  <a:pt x="228" y="197"/>
                  <a:pt x="228" y="197"/>
                  <a:pt x="228" y="197"/>
                </a:cubicBezTo>
                <a:cubicBezTo>
                  <a:pt x="228" y="197"/>
                  <a:pt x="228" y="197"/>
                  <a:pt x="228" y="197"/>
                </a:cubicBezTo>
                <a:cubicBezTo>
                  <a:pt x="193" y="168"/>
                  <a:pt x="193" y="168"/>
                  <a:pt x="193" y="168"/>
                </a:cubicBezTo>
                <a:cubicBezTo>
                  <a:pt x="192" y="167"/>
                  <a:pt x="190" y="167"/>
                  <a:pt x="188" y="167"/>
                </a:cubicBezTo>
                <a:cubicBezTo>
                  <a:pt x="186" y="167"/>
                  <a:pt x="185" y="168"/>
                  <a:pt x="184" y="169"/>
                </a:cubicBezTo>
                <a:cubicBezTo>
                  <a:pt x="183" y="171"/>
                  <a:pt x="182" y="172"/>
                  <a:pt x="182" y="174"/>
                </a:cubicBezTo>
                <a:cubicBezTo>
                  <a:pt x="182" y="176"/>
                  <a:pt x="183" y="177"/>
                  <a:pt x="185" y="178"/>
                </a:cubicBezTo>
                <a:cubicBezTo>
                  <a:pt x="219" y="206"/>
                  <a:pt x="219" y="206"/>
                  <a:pt x="219" y="206"/>
                </a:cubicBezTo>
                <a:cubicBezTo>
                  <a:pt x="219" y="206"/>
                  <a:pt x="219" y="206"/>
                  <a:pt x="219" y="206"/>
                </a:cubicBezTo>
                <a:cubicBezTo>
                  <a:pt x="218" y="210"/>
                  <a:pt x="216" y="213"/>
                  <a:pt x="213" y="215"/>
                </a:cubicBezTo>
                <a:cubicBezTo>
                  <a:pt x="211" y="218"/>
                  <a:pt x="207" y="219"/>
                  <a:pt x="204" y="219"/>
                </a:cubicBezTo>
                <a:cubicBezTo>
                  <a:pt x="204" y="219"/>
                  <a:pt x="204" y="219"/>
                  <a:pt x="204" y="219"/>
                </a:cubicBezTo>
                <a:cubicBezTo>
                  <a:pt x="204" y="219"/>
                  <a:pt x="204" y="219"/>
                  <a:pt x="204" y="219"/>
                </a:cubicBezTo>
                <a:cubicBezTo>
                  <a:pt x="171" y="194"/>
                  <a:pt x="171" y="194"/>
                  <a:pt x="171" y="194"/>
                </a:cubicBezTo>
                <a:cubicBezTo>
                  <a:pt x="170" y="193"/>
                  <a:pt x="168" y="193"/>
                  <a:pt x="166" y="193"/>
                </a:cubicBezTo>
                <a:cubicBezTo>
                  <a:pt x="165" y="193"/>
                  <a:pt x="163" y="194"/>
                  <a:pt x="162" y="196"/>
                </a:cubicBezTo>
                <a:cubicBezTo>
                  <a:pt x="161" y="197"/>
                  <a:pt x="161" y="199"/>
                  <a:pt x="161" y="201"/>
                </a:cubicBezTo>
                <a:cubicBezTo>
                  <a:pt x="161" y="202"/>
                  <a:pt x="162" y="204"/>
                  <a:pt x="163" y="205"/>
                </a:cubicBezTo>
                <a:cubicBezTo>
                  <a:pt x="188" y="224"/>
                  <a:pt x="188" y="224"/>
                  <a:pt x="188" y="224"/>
                </a:cubicBezTo>
                <a:cubicBezTo>
                  <a:pt x="188" y="224"/>
                  <a:pt x="188" y="224"/>
                  <a:pt x="188" y="224"/>
                </a:cubicBezTo>
                <a:cubicBezTo>
                  <a:pt x="187" y="224"/>
                  <a:pt x="186" y="225"/>
                  <a:pt x="185" y="225"/>
                </a:cubicBezTo>
                <a:cubicBezTo>
                  <a:pt x="182" y="225"/>
                  <a:pt x="179" y="226"/>
                  <a:pt x="176" y="226"/>
                </a:cubicBezTo>
                <a:cubicBezTo>
                  <a:pt x="168" y="226"/>
                  <a:pt x="158" y="223"/>
                  <a:pt x="151" y="220"/>
                </a:cubicBezTo>
                <a:cubicBezTo>
                  <a:pt x="151" y="220"/>
                  <a:pt x="151" y="220"/>
                  <a:pt x="151" y="220"/>
                </a:cubicBezTo>
                <a:cubicBezTo>
                  <a:pt x="151" y="220"/>
                  <a:pt x="151" y="220"/>
                  <a:pt x="151" y="220"/>
                </a:cubicBezTo>
                <a:cubicBezTo>
                  <a:pt x="153" y="212"/>
                  <a:pt x="152" y="205"/>
                  <a:pt x="151" y="201"/>
                </a:cubicBezTo>
                <a:cubicBezTo>
                  <a:pt x="149" y="193"/>
                  <a:pt x="141" y="188"/>
                  <a:pt x="131" y="1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E8D8CA6-2132-3B4A-BC60-9F91E4B1458B}"/>
              </a:ext>
            </a:extLst>
          </p:cNvPr>
          <p:cNvGrpSpPr/>
          <p:nvPr userDrawn="1"/>
        </p:nvGrpSpPr>
        <p:grpSpPr>
          <a:xfrm>
            <a:off x="380999" y="1577830"/>
            <a:ext cx="11429980" cy="4734070"/>
            <a:chOff x="380999" y="1577845"/>
            <a:chExt cx="11520823" cy="5122866"/>
          </a:xfrm>
          <a:noFill/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AE293C8-14C3-874B-8890-DD874D9F5187}"/>
                </a:ext>
              </a:extLst>
            </p:cNvPr>
            <p:cNvSpPr/>
            <p:nvPr userDrawn="1"/>
          </p:nvSpPr>
          <p:spPr>
            <a:xfrm>
              <a:off x="380999" y="1577845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56D8B7-72A3-4147-AD60-AFE0126E0C59}"/>
                </a:ext>
              </a:extLst>
            </p:cNvPr>
            <p:cNvSpPr/>
            <p:nvPr userDrawn="1"/>
          </p:nvSpPr>
          <p:spPr>
            <a:xfrm>
              <a:off x="1661715" y="1577845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88FFDCF-08AC-A745-A14B-1FB83D20EF87}"/>
                </a:ext>
              </a:extLst>
            </p:cNvPr>
            <p:cNvSpPr/>
            <p:nvPr userDrawn="1"/>
          </p:nvSpPr>
          <p:spPr>
            <a:xfrm>
              <a:off x="2942432" y="1577845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2B6DE6F-DAF8-E246-AB81-6B639342348F}"/>
                </a:ext>
              </a:extLst>
            </p:cNvPr>
            <p:cNvSpPr/>
            <p:nvPr userDrawn="1"/>
          </p:nvSpPr>
          <p:spPr>
            <a:xfrm>
              <a:off x="4223148" y="1577845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3841CF2-263C-B04E-9960-36397C49999B}"/>
                </a:ext>
              </a:extLst>
            </p:cNvPr>
            <p:cNvSpPr/>
            <p:nvPr userDrawn="1"/>
          </p:nvSpPr>
          <p:spPr>
            <a:xfrm>
              <a:off x="5503865" y="1577845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2987178-6410-AF4D-A95C-0F3F1BDEE23D}"/>
                </a:ext>
              </a:extLst>
            </p:cNvPr>
            <p:cNvSpPr/>
            <p:nvPr userDrawn="1"/>
          </p:nvSpPr>
          <p:spPr>
            <a:xfrm>
              <a:off x="380999" y="2858561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970435B-0CE9-444F-B4A6-D7E0FE1E8098}"/>
                </a:ext>
              </a:extLst>
            </p:cNvPr>
            <p:cNvSpPr/>
            <p:nvPr userDrawn="1"/>
          </p:nvSpPr>
          <p:spPr>
            <a:xfrm>
              <a:off x="1661715" y="2858561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637EA29-2A06-9242-B2F2-EA7F43329956}"/>
                </a:ext>
              </a:extLst>
            </p:cNvPr>
            <p:cNvSpPr/>
            <p:nvPr userDrawn="1"/>
          </p:nvSpPr>
          <p:spPr>
            <a:xfrm>
              <a:off x="2942432" y="2858561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A48AEFC-712D-D044-81E5-6C1E41110759}"/>
                </a:ext>
              </a:extLst>
            </p:cNvPr>
            <p:cNvSpPr/>
            <p:nvPr userDrawn="1"/>
          </p:nvSpPr>
          <p:spPr>
            <a:xfrm>
              <a:off x="4223148" y="2858561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7CBE003-D5E8-864C-98FA-9796248CE2AC}"/>
                </a:ext>
              </a:extLst>
            </p:cNvPr>
            <p:cNvSpPr/>
            <p:nvPr userDrawn="1"/>
          </p:nvSpPr>
          <p:spPr>
            <a:xfrm>
              <a:off x="5503865" y="2858561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ADE82A5-95E4-6C4B-B11D-D53B6705F30D}"/>
                </a:ext>
              </a:extLst>
            </p:cNvPr>
            <p:cNvSpPr/>
            <p:nvPr userDrawn="1"/>
          </p:nvSpPr>
          <p:spPr>
            <a:xfrm>
              <a:off x="380999" y="4139278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D3153DA-7E96-5A48-85FB-7AA1D84749D2}"/>
                </a:ext>
              </a:extLst>
            </p:cNvPr>
            <p:cNvSpPr/>
            <p:nvPr userDrawn="1"/>
          </p:nvSpPr>
          <p:spPr>
            <a:xfrm>
              <a:off x="1661715" y="4139278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84E1B72-B1CA-DE40-964D-0211741FA050}"/>
                </a:ext>
              </a:extLst>
            </p:cNvPr>
            <p:cNvSpPr/>
            <p:nvPr userDrawn="1"/>
          </p:nvSpPr>
          <p:spPr>
            <a:xfrm>
              <a:off x="2942432" y="4139278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EDEA1F2-0336-5941-9F8D-A8F560A28115}"/>
                </a:ext>
              </a:extLst>
            </p:cNvPr>
            <p:cNvSpPr/>
            <p:nvPr userDrawn="1"/>
          </p:nvSpPr>
          <p:spPr>
            <a:xfrm>
              <a:off x="4223148" y="4139278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57AB087-9AA7-2D4E-A82A-605B50372D51}"/>
                </a:ext>
              </a:extLst>
            </p:cNvPr>
            <p:cNvSpPr/>
            <p:nvPr userDrawn="1"/>
          </p:nvSpPr>
          <p:spPr>
            <a:xfrm>
              <a:off x="5503865" y="4139278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F447629-D1B9-0546-851F-E0D5ED605B7A}"/>
                </a:ext>
              </a:extLst>
            </p:cNvPr>
            <p:cNvSpPr/>
            <p:nvPr userDrawn="1"/>
          </p:nvSpPr>
          <p:spPr>
            <a:xfrm>
              <a:off x="6784581" y="1577845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E9B1291-33A4-EE48-806C-B5D7A1613345}"/>
                </a:ext>
              </a:extLst>
            </p:cNvPr>
            <p:cNvSpPr/>
            <p:nvPr userDrawn="1"/>
          </p:nvSpPr>
          <p:spPr>
            <a:xfrm>
              <a:off x="6784581" y="2858561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9CEBC75-F9B2-DF40-8FAB-B56A760AED4B}"/>
                </a:ext>
              </a:extLst>
            </p:cNvPr>
            <p:cNvSpPr/>
            <p:nvPr userDrawn="1"/>
          </p:nvSpPr>
          <p:spPr>
            <a:xfrm>
              <a:off x="6784581" y="4139278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E5FF759-951A-054F-9F4A-482FE7225052}"/>
                </a:ext>
              </a:extLst>
            </p:cNvPr>
            <p:cNvSpPr/>
            <p:nvPr userDrawn="1"/>
          </p:nvSpPr>
          <p:spPr>
            <a:xfrm>
              <a:off x="8065298" y="1577845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0EB0590-F226-6748-B645-71C913F9B674}"/>
                </a:ext>
              </a:extLst>
            </p:cNvPr>
            <p:cNvSpPr/>
            <p:nvPr userDrawn="1"/>
          </p:nvSpPr>
          <p:spPr>
            <a:xfrm>
              <a:off x="8065298" y="2858561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D31B860-B762-A94B-B4E7-355AC4826289}"/>
                </a:ext>
              </a:extLst>
            </p:cNvPr>
            <p:cNvSpPr/>
            <p:nvPr userDrawn="1"/>
          </p:nvSpPr>
          <p:spPr>
            <a:xfrm>
              <a:off x="8065298" y="4139278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82F9D60-F80B-2F4A-9903-3996F96A22C1}"/>
                </a:ext>
              </a:extLst>
            </p:cNvPr>
            <p:cNvSpPr/>
            <p:nvPr userDrawn="1"/>
          </p:nvSpPr>
          <p:spPr>
            <a:xfrm>
              <a:off x="380999" y="5419994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9C6B9A7-FBBB-F541-A935-BD7AF34D2A23}"/>
                </a:ext>
              </a:extLst>
            </p:cNvPr>
            <p:cNvSpPr/>
            <p:nvPr userDrawn="1"/>
          </p:nvSpPr>
          <p:spPr>
            <a:xfrm>
              <a:off x="1661715" y="5419993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53EEC05-B7DA-1540-9D32-177152835D78}"/>
                </a:ext>
              </a:extLst>
            </p:cNvPr>
            <p:cNvSpPr/>
            <p:nvPr userDrawn="1"/>
          </p:nvSpPr>
          <p:spPr>
            <a:xfrm>
              <a:off x="2942432" y="5419993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FF87792-0038-E245-A756-AFA193BEC33C}"/>
                </a:ext>
              </a:extLst>
            </p:cNvPr>
            <p:cNvSpPr/>
            <p:nvPr userDrawn="1"/>
          </p:nvSpPr>
          <p:spPr>
            <a:xfrm>
              <a:off x="4223148" y="5419993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63EA47D-7036-6149-BFDD-AE64B4F0440E}"/>
                </a:ext>
              </a:extLst>
            </p:cNvPr>
            <p:cNvSpPr/>
            <p:nvPr userDrawn="1"/>
          </p:nvSpPr>
          <p:spPr>
            <a:xfrm>
              <a:off x="5503865" y="5419993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4CBC1BB-E618-4143-8102-0EE9DB6F72F6}"/>
                </a:ext>
              </a:extLst>
            </p:cNvPr>
            <p:cNvSpPr/>
            <p:nvPr userDrawn="1"/>
          </p:nvSpPr>
          <p:spPr>
            <a:xfrm>
              <a:off x="6784581" y="5419993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6302F22-33DC-404D-B9F7-4999125BE1C0}"/>
                </a:ext>
              </a:extLst>
            </p:cNvPr>
            <p:cNvSpPr/>
            <p:nvPr userDrawn="1"/>
          </p:nvSpPr>
          <p:spPr>
            <a:xfrm>
              <a:off x="8065298" y="5419993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3913E2F-D6C7-6E4C-AF84-F30990D1C5F1}"/>
                </a:ext>
              </a:extLst>
            </p:cNvPr>
            <p:cNvSpPr/>
            <p:nvPr userDrawn="1"/>
          </p:nvSpPr>
          <p:spPr>
            <a:xfrm>
              <a:off x="9343202" y="1577845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8F6AD2D-9784-F642-A106-04B3A189A305}"/>
                </a:ext>
              </a:extLst>
            </p:cNvPr>
            <p:cNvSpPr/>
            <p:nvPr userDrawn="1"/>
          </p:nvSpPr>
          <p:spPr>
            <a:xfrm>
              <a:off x="9343202" y="2858561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5BAA71B-3977-2C45-BFCD-DD42EE282F3A}"/>
                </a:ext>
              </a:extLst>
            </p:cNvPr>
            <p:cNvSpPr/>
            <p:nvPr userDrawn="1"/>
          </p:nvSpPr>
          <p:spPr>
            <a:xfrm>
              <a:off x="9343202" y="4139278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09A6B8D-0BC6-844C-98BC-26714B74B89C}"/>
                </a:ext>
              </a:extLst>
            </p:cNvPr>
            <p:cNvSpPr/>
            <p:nvPr userDrawn="1"/>
          </p:nvSpPr>
          <p:spPr>
            <a:xfrm>
              <a:off x="9343202" y="5419993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8F3FD9C-200A-6341-94B3-0C1EB6DACAB0}"/>
                </a:ext>
              </a:extLst>
            </p:cNvPr>
            <p:cNvSpPr/>
            <p:nvPr userDrawn="1"/>
          </p:nvSpPr>
          <p:spPr>
            <a:xfrm>
              <a:off x="10621105" y="1577845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38373EE-C7AD-A948-BF2D-EFDCBD86A63D}"/>
                </a:ext>
              </a:extLst>
            </p:cNvPr>
            <p:cNvSpPr/>
            <p:nvPr userDrawn="1"/>
          </p:nvSpPr>
          <p:spPr>
            <a:xfrm>
              <a:off x="10621105" y="2858561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D9BF3B8-1553-CB43-861A-0C55AC833BFD}"/>
                </a:ext>
              </a:extLst>
            </p:cNvPr>
            <p:cNvSpPr/>
            <p:nvPr userDrawn="1"/>
          </p:nvSpPr>
          <p:spPr>
            <a:xfrm>
              <a:off x="10621105" y="4139278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6D0F4D3-BA10-E141-99A5-7B49C20DF11A}"/>
                </a:ext>
              </a:extLst>
            </p:cNvPr>
            <p:cNvSpPr/>
            <p:nvPr userDrawn="1"/>
          </p:nvSpPr>
          <p:spPr>
            <a:xfrm>
              <a:off x="10621105" y="5419993"/>
              <a:ext cx="1280717" cy="1280717"/>
            </a:xfrm>
            <a:prstGeom prst="rect">
              <a:avLst/>
            </a:prstGeom>
            <a:grpFill/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tIns="91440" bIns="91440" rtlCol="0" anchor="t"/>
            <a:lstStyle/>
            <a:p>
              <a:pPr algn="ctr"/>
              <a:endParaRPr lang="en-US" err="1"/>
            </a:p>
          </p:txBody>
        </p:sp>
      </p:grpSp>
      <p:sp>
        <p:nvSpPr>
          <p:cNvPr id="37" name="Freeform 69">
            <a:extLst>
              <a:ext uri="{FF2B5EF4-FFF2-40B4-BE49-F238E27FC236}">
                <a16:creationId xmlns:a16="http://schemas.microsoft.com/office/drawing/2014/main" id="{3634B592-2BB6-5C4B-A72F-5EE93BA6F81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325653" y="1967482"/>
            <a:ext cx="499664" cy="424950"/>
          </a:xfrm>
          <a:custGeom>
            <a:avLst/>
            <a:gdLst>
              <a:gd name="T0" fmla="*/ 90 w 289"/>
              <a:gd name="T1" fmla="*/ 246 h 246"/>
              <a:gd name="T2" fmla="*/ 86 w 289"/>
              <a:gd name="T3" fmla="*/ 244 h 246"/>
              <a:gd name="T4" fmla="*/ 2 w 289"/>
              <a:gd name="T5" fmla="*/ 160 h 246"/>
              <a:gd name="T6" fmla="*/ 2 w 289"/>
              <a:gd name="T7" fmla="*/ 152 h 246"/>
              <a:gd name="T8" fmla="*/ 44 w 289"/>
              <a:gd name="T9" fmla="*/ 110 h 246"/>
              <a:gd name="T10" fmla="*/ 53 w 289"/>
              <a:gd name="T11" fmla="*/ 110 h 246"/>
              <a:gd name="T12" fmla="*/ 90 w 289"/>
              <a:gd name="T13" fmla="*/ 148 h 246"/>
              <a:gd name="T14" fmla="*/ 236 w 289"/>
              <a:gd name="T15" fmla="*/ 2 h 246"/>
              <a:gd name="T16" fmla="*/ 245 w 289"/>
              <a:gd name="T17" fmla="*/ 2 h 246"/>
              <a:gd name="T18" fmla="*/ 287 w 289"/>
              <a:gd name="T19" fmla="*/ 44 h 246"/>
              <a:gd name="T20" fmla="*/ 287 w 289"/>
              <a:gd name="T21" fmla="*/ 52 h 246"/>
              <a:gd name="T22" fmla="*/ 95 w 289"/>
              <a:gd name="T23" fmla="*/ 244 h 246"/>
              <a:gd name="T24" fmla="*/ 90 w 289"/>
              <a:gd name="T25" fmla="*/ 246 h 246"/>
              <a:gd name="T26" fmla="*/ 15 w 289"/>
              <a:gd name="T27" fmla="*/ 156 h 246"/>
              <a:gd name="T28" fmla="*/ 90 w 289"/>
              <a:gd name="T29" fmla="*/ 232 h 246"/>
              <a:gd name="T30" fmla="*/ 274 w 289"/>
              <a:gd name="T31" fmla="*/ 48 h 246"/>
              <a:gd name="T32" fmla="*/ 240 w 289"/>
              <a:gd name="T33" fmla="*/ 15 h 246"/>
              <a:gd name="T34" fmla="*/ 95 w 289"/>
              <a:gd name="T35" fmla="*/ 160 h 246"/>
              <a:gd name="T36" fmla="*/ 86 w 289"/>
              <a:gd name="T37" fmla="*/ 160 h 246"/>
              <a:gd name="T38" fmla="*/ 48 w 289"/>
              <a:gd name="T39" fmla="*/ 123 h 246"/>
              <a:gd name="T40" fmla="*/ 15 w 289"/>
              <a:gd name="T41" fmla="*/ 15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9" h="246">
                <a:moveTo>
                  <a:pt x="90" y="246"/>
                </a:moveTo>
                <a:cubicBezTo>
                  <a:pt x="89" y="246"/>
                  <a:pt x="87" y="246"/>
                  <a:pt x="86" y="244"/>
                </a:cubicBezTo>
                <a:cubicBezTo>
                  <a:pt x="2" y="160"/>
                  <a:pt x="2" y="160"/>
                  <a:pt x="2" y="160"/>
                </a:cubicBezTo>
                <a:cubicBezTo>
                  <a:pt x="0" y="158"/>
                  <a:pt x="0" y="154"/>
                  <a:pt x="2" y="152"/>
                </a:cubicBezTo>
                <a:cubicBezTo>
                  <a:pt x="44" y="110"/>
                  <a:pt x="44" y="110"/>
                  <a:pt x="44" y="110"/>
                </a:cubicBezTo>
                <a:cubicBezTo>
                  <a:pt x="47" y="108"/>
                  <a:pt x="50" y="108"/>
                  <a:pt x="53" y="110"/>
                </a:cubicBezTo>
                <a:cubicBezTo>
                  <a:pt x="90" y="148"/>
                  <a:pt x="90" y="148"/>
                  <a:pt x="90" y="148"/>
                </a:cubicBezTo>
                <a:cubicBezTo>
                  <a:pt x="236" y="2"/>
                  <a:pt x="236" y="2"/>
                  <a:pt x="236" y="2"/>
                </a:cubicBezTo>
                <a:cubicBezTo>
                  <a:pt x="239" y="0"/>
                  <a:pt x="242" y="0"/>
                  <a:pt x="245" y="2"/>
                </a:cubicBezTo>
                <a:cubicBezTo>
                  <a:pt x="287" y="44"/>
                  <a:pt x="287" y="44"/>
                  <a:pt x="287" y="44"/>
                </a:cubicBezTo>
                <a:cubicBezTo>
                  <a:pt x="289" y="46"/>
                  <a:pt x="289" y="50"/>
                  <a:pt x="287" y="52"/>
                </a:cubicBezTo>
                <a:cubicBezTo>
                  <a:pt x="95" y="244"/>
                  <a:pt x="95" y="244"/>
                  <a:pt x="95" y="244"/>
                </a:cubicBezTo>
                <a:cubicBezTo>
                  <a:pt x="94" y="246"/>
                  <a:pt x="92" y="246"/>
                  <a:pt x="90" y="246"/>
                </a:cubicBezTo>
                <a:close/>
                <a:moveTo>
                  <a:pt x="15" y="156"/>
                </a:moveTo>
                <a:cubicBezTo>
                  <a:pt x="90" y="232"/>
                  <a:pt x="90" y="232"/>
                  <a:pt x="90" y="232"/>
                </a:cubicBezTo>
                <a:cubicBezTo>
                  <a:pt x="274" y="48"/>
                  <a:pt x="274" y="48"/>
                  <a:pt x="274" y="48"/>
                </a:cubicBezTo>
                <a:cubicBezTo>
                  <a:pt x="240" y="15"/>
                  <a:pt x="240" y="15"/>
                  <a:pt x="240" y="15"/>
                </a:cubicBezTo>
                <a:cubicBezTo>
                  <a:pt x="95" y="160"/>
                  <a:pt x="95" y="160"/>
                  <a:pt x="95" y="160"/>
                </a:cubicBezTo>
                <a:cubicBezTo>
                  <a:pt x="92" y="163"/>
                  <a:pt x="89" y="163"/>
                  <a:pt x="86" y="160"/>
                </a:cubicBezTo>
                <a:cubicBezTo>
                  <a:pt x="48" y="123"/>
                  <a:pt x="48" y="123"/>
                  <a:pt x="48" y="123"/>
                </a:cubicBezTo>
                <a:lnTo>
                  <a:pt x="15" y="1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91" name="Group 98">
            <a:extLst>
              <a:ext uri="{FF2B5EF4-FFF2-40B4-BE49-F238E27FC236}">
                <a16:creationId xmlns:a16="http://schemas.microsoft.com/office/drawing/2014/main" id="{9AC922D9-7CEE-B448-86D3-66DA557B7FF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084826" y="5548256"/>
            <a:ext cx="448560" cy="372925"/>
            <a:chOff x="1371" y="1755"/>
            <a:chExt cx="427" cy="355"/>
          </a:xfrm>
          <a:solidFill>
            <a:schemeClr val="accent1"/>
          </a:solidFill>
        </p:grpSpPr>
        <p:sp>
          <p:nvSpPr>
            <p:cNvPr id="92" name="Freeform 99">
              <a:extLst>
                <a:ext uri="{FF2B5EF4-FFF2-40B4-BE49-F238E27FC236}">
                  <a16:creationId xmlns:a16="http://schemas.microsoft.com/office/drawing/2014/main" id="{6DD3FF56-53E8-3945-A690-6D0C81F640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1" y="1755"/>
              <a:ext cx="427" cy="355"/>
            </a:xfrm>
            <a:custGeom>
              <a:avLst/>
              <a:gdLst>
                <a:gd name="T0" fmla="*/ 282 w 288"/>
                <a:gd name="T1" fmla="*/ 240 h 240"/>
                <a:gd name="T2" fmla="*/ 6 w 288"/>
                <a:gd name="T3" fmla="*/ 240 h 240"/>
                <a:gd name="T4" fmla="*/ 0 w 288"/>
                <a:gd name="T5" fmla="*/ 234 h 240"/>
                <a:gd name="T6" fmla="*/ 0 w 288"/>
                <a:gd name="T7" fmla="*/ 6 h 240"/>
                <a:gd name="T8" fmla="*/ 6 w 288"/>
                <a:gd name="T9" fmla="*/ 0 h 240"/>
                <a:gd name="T10" fmla="*/ 282 w 288"/>
                <a:gd name="T11" fmla="*/ 0 h 240"/>
                <a:gd name="T12" fmla="*/ 288 w 288"/>
                <a:gd name="T13" fmla="*/ 6 h 240"/>
                <a:gd name="T14" fmla="*/ 288 w 288"/>
                <a:gd name="T15" fmla="*/ 234 h 240"/>
                <a:gd name="T16" fmla="*/ 282 w 288"/>
                <a:gd name="T17" fmla="*/ 240 h 240"/>
                <a:gd name="T18" fmla="*/ 12 w 288"/>
                <a:gd name="T19" fmla="*/ 228 h 240"/>
                <a:gd name="T20" fmla="*/ 276 w 288"/>
                <a:gd name="T21" fmla="*/ 228 h 240"/>
                <a:gd name="T22" fmla="*/ 276 w 288"/>
                <a:gd name="T23" fmla="*/ 12 h 240"/>
                <a:gd name="T24" fmla="*/ 12 w 288"/>
                <a:gd name="T25" fmla="*/ 12 h 240"/>
                <a:gd name="T26" fmla="*/ 12 w 288"/>
                <a:gd name="T27" fmla="*/ 22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8" h="240">
                  <a:moveTo>
                    <a:pt x="282" y="240"/>
                  </a:moveTo>
                  <a:cubicBezTo>
                    <a:pt x="6" y="240"/>
                    <a:pt x="6" y="240"/>
                    <a:pt x="6" y="240"/>
                  </a:cubicBezTo>
                  <a:cubicBezTo>
                    <a:pt x="3" y="240"/>
                    <a:pt x="0" y="237"/>
                    <a:pt x="0" y="23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5" y="0"/>
                    <a:pt x="288" y="3"/>
                    <a:pt x="288" y="6"/>
                  </a:cubicBezTo>
                  <a:cubicBezTo>
                    <a:pt x="288" y="234"/>
                    <a:pt x="288" y="234"/>
                    <a:pt x="288" y="234"/>
                  </a:cubicBezTo>
                  <a:cubicBezTo>
                    <a:pt x="288" y="237"/>
                    <a:pt x="285" y="240"/>
                    <a:pt x="282" y="240"/>
                  </a:cubicBezTo>
                  <a:close/>
                  <a:moveTo>
                    <a:pt x="12" y="228"/>
                  </a:moveTo>
                  <a:cubicBezTo>
                    <a:pt x="276" y="228"/>
                    <a:pt x="276" y="228"/>
                    <a:pt x="276" y="228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93" name="Freeform 100">
              <a:extLst>
                <a:ext uri="{FF2B5EF4-FFF2-40B4-BE49-F238E27FC236}">
                  <a16:creationId xmlns:a16="http://schemas.microsoft.com/office/drawing/2014/main" id="{B9DD30D6-7FC5-4E4B-AA29-A488CEB79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7" y="1790"/>
              <a:ext cx="71" cy="71"/>
            </a:xfrm>
            <a:custGeom>
              <a:avLst/>
              <a:gdLst>
                <a:gd name="T0" fmla="*/ 6 w 48"/>
                <a:gd name="T1" fmla="*/ 48 h 48"/>
                <a:gd name="T2" fmla="*/ 0 w 48"/>
                <a:gd name="T3" fmla="*/ 42 h 48"/>
                <a:gd name="T4" fmla="*/ 0 w 48"/>
                <a:gd name="T5" fmla="*/ 6 h 48"/>
                <a:gd name="T6" fmla="*/ 6 w 48"/>
                <a:gd name="T7" fmla="*/ 0 h 48"/>
                <a:gd name="T8" fmla="*/ 42 w 48"/>
                <a:gd name="T9" fmla="*/ 0 h 48"/>
                <a:gd name="T10" fmla="*/ 48 w 48"/>
                <a:gd name="T11" fmla="*/ 6 h 48"/>
                <a:gd name="T12" fmla="*/ 42 w 48"/>
                <a:gd name="T13" fmla="*/ 12 h 48"/>
                <a:gd name="T14" fmla="*/ 12 w 48"/>
                <a:gd name="T15" fmla="*/ 12 h 48"/>
                <a:gd name="T16" fmla="*/ 12 w 48"/>
                <a:gd name="T17" fmla="*/ 42 h 48"/>
                <a:gd name="T18" fmla="*/ 6 w 48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6" y="48"/>
                  </a:moveTo>
                  <a:cubicBezTo>
                    <a:pt x="3" y="48"/>
                    <a:pt x="0" y="45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5"/>
                    <a:pt x="9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94" name="Freeform 101">
              <a:extLst>
                <a:ext uri="{FF2B5EF4-FFF2-40B4-BE49-F238E27FC236}">
                  <a16:creationId xmlns:a16="http://schemas.microsoft.com/office/drawing/2014/main" id="{B598F935-A581-034B-89D4-127294ECE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1" y="1790"/>
              <a:ext cx="71" cy="71"/>
            </a:xfrm>
            <a:custGeom>
              <a:avLst/>
              <a:gdLst>
                <a:gd name="T0" fmla="*/ 42 w 48"/>
                <a:gd name="T1" fmla="*/ 48 h 48"/>
                <a:gd name="T2" fmla="*/ 36 w 48"/>
                <a:gd name="T3" fmla="*/ 42 h 48"/>
                <a:gd name="T4" fmla="*/ 36 w 48"/>
                <a:gd name="T5" fmla="*/ 12 h 48"/>
                <a:gd name="T6" fmla="*/ 6 w 48"/>
                <a:gd name="T7" fmla="*/ 12 h 48"/>
                <a:gd name="T8" fmla="*/ 0 w 48"/>
                <a:gd name="T9" fmla="*/ 6 h 48"/>
                <a:gd name="T10" fmla="*/ 6 w 48"/>
                <a:gd name="T11" fmla="*/ 0 h 48"/>
                <a:gd name="T12" fmla="*/ 42 w 48"/>
                <a:gd name="T13" fmla="*/ 0 h 48"/>
                <a:gd name="T14" fmla="*/ 48 w 48"/>
                <a:gd name="T15" fmla="*/ 6 h 48"/>
                <a:gd name="T16" fmla="*/ 48 w 48"/>
                <a:gd name="T17" fmla="*/ 42 h 48"/>
                <a:gd name="T18" fmla="*/ 42 w 48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42" y="48"/>
                  </a:moveTo>
                  <a:cubicBezTo>
                    <a:pt x="39" y="48"/>
                    <a:pt x="36" y="45"/>
                    <a:pt x="36" y="4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5"/>
                    <a:pt x="45" y="48"/>
                    <a:pt x="4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95" name="Freeform 102">
              <a:extLst>
                <a:ext uri="{FF2B5EF4-FFF2-40B4-BE49-F238E27FC236}">
                  <a16:creationId xmlns:a16="http://schemas.microsoft.com/office/drawing/2014/main" id="{24EC5BA8-8063-3241-A2BA-5D3F0C810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7" y="2004"/>
              <a:ext cx="71" cy="71"/>
            </a:xfrm>
            <a:custGeom>
              <a:avLst/>
              <a:gdLst>
                <a:gd name="T0" fmla="*/ 42 w 48"/>
                <a:gd name="T1" fmla="*/ 48 h 48"/>
                <a:gd name="T2" fmla="*/ 6 w 48"/>
                <a:gd name="T3" fmla="*/ 48 h 48"/>
                <a:gd name="T4" fmla="*/ 0 w 48"/>
                <a:gd name="T5" fmla="*/ 42 h 48"/>
                <a:gd name="T6" fmla="*/ 0 w 48"/>
                <a:gd name="T7" fmla="*/ 6 h 48"/>
                <a:gd name="T8" fmla="*/ 6 w 48"/>
                <a:gd name="T9" fmla="*/ 0 h 48"/>
                <a:gd name="T10" fmla="*/ 12 w 48"/>
                <a:gd name="T11" fmla="*/ 6 h 48"/>
                <a:gd name="T12" fmla="*/ 12 w 48"/>
                <a:gd name="T13" fmla="*/ 36 h 48"/>
                <a:gd name="T14" fmla="*/ 42 w 48"/>
                <a:gd name="T15" fmla="*/ 36 h 48"/>
                <a:gd name="T16" fmla="*/ 48 w 48"/>
                <a:gd name="T17" fmla="*/ 42 h 48"/>
                <a:gd name="T18" fmla="*/ 42 w 48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42" y="48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3" y="48"/>
                    <a:pt x="0" y="45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6"/>
                    <a:pt x="48" y="39"/>
                    <a:pt x="48" y="42"/>
                  </a:cubicBezTo>
                  <a:cubicBezTo>
                    <a:pt x="48" y="45"/>
                    <a:pt x="45" y="48"/>
                    <a:pt x="4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96" name="Freeform 103">
              <a:extLst>
                <a:ext uri="{FF2B5EF4-FFF2-40B4-BE49-F238E27FC236}">
                  <a16:creationId xmlns:a16="http://schemas.microsoft.com/office/drawing/2014/main" id="{CF8C2DB6-381F-254A-B48E-15AFF4C7C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1" y="2004"/>
              <a:ext cx="71" cy="71"/>
            </a:xfrm>
            <a:custGeom>
              <a:avLst/>
              <a:gdLst>
                <a:gd name="T0" fmla="*/ 42 w 48"/>
                <a:gd name="T1" fmla="*/ 48 h 48"/>
                <a:gd name="T2" fmla="*/ 6 w 48"/>
                <a:gd name="T3" fmla="*/ 48 h 48"/>
                <a:gd name="T4" fmla="*/ 0 w 48"/>
                <a:gd name="T5" fmla="*/ 42 h 48"/>
                <a:gd name="T6" fmla="*/ 6 w 48"/>
                <a:gd name="T7" fmla="*/ 36 h 48"/>
                <a:gd name="T8" fmla="*/ 36 w 48"/>
                <a:gd name="T9" fmla="*/ 36 h 48"/>
                <a:gd name="T10" fmla="*/ 36 w 48"/>
                <a:gd name="T11" fmla="*/ 6 h 48"/>
                <a:gd name="T12" fmla="*/ 42 w 48"/>
                <a:gd name="T13" fmla="*/ 0 h 48"/>
                <a:gd name="T14" fmla="*/ 48 w 48"/>
                <a:gd name="T15" fmla="*/ 6 h 48"/>
                <a:gd name="T16" fmla="*/ 48 w 48"/>
                <a:gd name="T17" fmla="*/ 42 h 48"/>
                <a:gd name="T18" fmla="*/ 42 w 48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42" y="48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3" y="48"/>
                    <a:pt x="0" y="45"/>
                    <a:pt x="0" y="42"/>
                  </a:cubicBezTo>
                  <a:cubicBezTo>
                    <a:pt x="0" y="39"/>
                    <a:pt x="3" y="36"/>
                    <a:pt x="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9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5"/>
                    <a:pt x="45" y="48"/>
                    <a:pt x="4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97" name="Freeform 104">
              <a:extLst>
                <a:ext uri="{FF2B5EF4-FFF2-40B4-BE49-F238E27FC236}">
                  <a16:creationId xmlns:a16="http://schemas.microsoft.com/office/drawing/2014/main" id="{0667E557-C3C5-454F-BFFD-0892A85D11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1" y="1844"/>
              <a:ext cx="286" cy="177"/>
            </a:xfrm>
            <a:custGeom>
              <a:avLst/>
              <a:gdLst>
                <a:gd name="T0" fmla="*/ 97 w 193"/>
                <a:gd name="T1" fmla="*/ 120 h 120"/>
                <a:gd name="T2" fmla="*/ 2 w 193"/>
                <a:gd name="T3" fmla="*/ 64 h 120"/>
                <a:gd name="T4" fmla="*/ 2 w 193"/>
                <a:gd name="T5" fmla="*/ 56 h 120"/>
                <a:gd name="T6" fmla="*/ 97 w 193"/>
                <a:gd name="T7" fmla="*/ 0 h 120"/>
                <a:gd name="T8" fmla="*/ 191 w 193"/>
                <a:gd name="T9" fmla="*/ 56 h 120"/>
                <a:gd name="T10" fmla="*/ 191 w 193"/>
                <a:gd name="T11" fmla="*/ 64 h 120"/>
                <a:gd name="T12" fmla="*/ 97 w 193"/>
                <a:gd name="T13" fmla="*/ 120 h 120"/>
                <a:gd name="T14" fmla="*/ 15 w 193"/>
                <a:gd name="T15" fmla="*/ 60 h 120"/>
                <a:gd name="T16" fmla="*/ 97 w 193"/>
                <a:gd name="T17" fmla="*/ 108 h 120"/>
                <a:gd name="T18" fmla="*/ 179 w 193"/>
                <a:gd name="T19" fmla="*/ 60 h 120"/>
                <a:gd name="T20" fmla="*/ 97 w 193"/>
                <a:gd name="T21" fmla="*/ 12 h 120"/>
                <a:gd name="T22" fmla="*/ 15 w 193"/>
                <a:gd name="T2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0">
                  <a:moveTo>
                    <a:pt x="97" y="120"/>
                  </a:moveTo>
                  <a:cubicBezTo>
                    <a:pt x="53" y="120"/>
                    <a:pt x="4" y="66"/>
                    <a:pt x="2" y="64"/>
                  </a:cubicBezTo>
                  <a:cubicBezTo>
                    <a:pt x="0" y="62"/>
                    <a:pt x="0" y="58"/>
                    <a:pt x="2" y="56"/>
                  </a:cubicBezTo>
                  <a:cubicBezTo>
                    <a:pt x="4" y="54"/>
                    <a:pt x="53" y="0"/>
                    <a:pt x="97" y="0"/>
                  </a:cubicBezTo>
                  <a:cubicBezTo>
                    <a:pt x="141" y="0"/>
                    <a:pt x="189" y="54"/>
                    <a:pt x="191" y="56"/>
                  </a:cubicBezTo>
                  <a:cubicBezTo>
                    <a:pt x="193" y="58"/>
                    <a:pt x="193" y="62"/>
                    <a:pt x="191" y="64"/>
                  </a:cubicBezTo>
                  <a:cubicBezTo>
                    <a:pt x="189" y="66"/>
                    <a:pt x="141" y="120"/>
                    <a:pt x="97" y="120"/>
                  </a:cubicBezTo>
                  <a:close/>
                  <a:moveTo>
                    <a:pt x="15" y="60"/>
                  </a:moveTo>
                  <a:cubicBezTo>
                    <a:pt x="27" y="72"/>
                    <a:pt x="64" y="108"/>
                    <a:pt x="97" y="108"/>
                  </a:cubicBezTo>
                  <a:cubicBezTo>
                    <a:pt x="129" y="108"/>
                    <a:pt x="167" y="72"/>
                    <a:pt x="179" y="60"/>
                  </a:cubicBezTo>
                  <a:cubicBezTo>
                    <a:pt x="167" y="48"/>
                    <a:pt x="129" y="12"/>
                    <a:pt x="97" y="12"/>
                  </a:cubicBezTo>
                  <a:cubicBezTo>
                    <a:pt x="64" y="12"/>
                    <a:pt x="27" y="48"/>
                    <a:pt x="15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98" name="Freeform 105">
              <a:extLst>
                <a:ext uri="{FF2B5EF4-FFF2-40B4-BE49-F238E27FC236}">
                  <a16:creationId xmlns:a16="http://schemas.microsoft.com/office/drawing/2014/main" id="{3BB22AA7-DF3C-C443-90C8-1FB2B5423A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1" y="1879"/>
              <a:ext cx="107" cy="1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2 h 72"/>
                <a:gd name="T12" fmla="*/ 12 w 72"/>
                <a:gd name="T13" fmla="*/ 36 h 72"/>
                <a:gd name="T14" fmla="*/ 36 w 72"/>
                <a:gd name="T15" fmla="*/ 60 h 72"/>
                <a:gd name="T16" fmla="*/ 60 w 72"/>
                <a:gd name="T17" fmla="*/ 36 h 72"/>
                <a:gd name="T18" fmla="*/ 36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2"/>
                  </a:moveTo>
                  <a:cubicBezTo>
                    <a:pt x="23" y="12"/>
                    <a:pt x="12" y="23"/>
                    <a:pt x="12" y="36"/>
                  </a:cubicBezTo>
                  <a:cubicBezTo>
                    <a:pt x="12" y="49"/>
                    <a:pt x="23" y="60"/>
                    <a:pt x="36" y="60"/>
                  </a:cubicBezTo>
                  <a:cubicBezTo>
                    <a:pt x="49" y="60"/>
                    <a:pt x="60" y="49"/>
                    <a:pt x="60" y="36"/>
                  </a:cubicBezTo>
                  <a:cubicBezTo>
                    <a:pt x="60" y="23"/>
                    <a:pt x="49" y="12"/>
                    <a:pt x="3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99" name="Oval 106">
              <a:extLst>
                <a:ext uri="{FF2B5EF4-FFF2-40B4-BE49-F238E27FC236}">
                  <a16:creationId xmlns:a16="http://schemas.microsoft.com/office/drawing/2014/main" id="{840F5257-5088-364D-878D-3C2254FB2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7" y="1915"/>
              <a:ext cx="35" cy="3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</p:grpSp>
      <p:grpSp>
        <p:nvGrpSpPr>
          <p:cNvPr id="111" name="Group 41">
            <a:extLst>
              <a:ext uri="{FF2B5EF4-FFF2-40B4-BE49-F238E27FC236}">
                <a16:creationId xmlns:a16="http://schemas.microsoft.com/office/drawing/2014/main" id="{CAE15CC3-F3B0-4346-93C0-B55CF267405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695631" y="5524348"/>
            <a:ext cx="459581" cy="420743"/>
            <a:chOff x="3439" y="460"/>
            <a:chExt cx="426" cy="390"/>
          </a:xfrm>
          <a:solidFill>
            <a:schemeClr val="accent1"/>
          </a:solidFill>
        </p:grpSpPr>
        <p:sp>
          <p:nvSpPr>
            <p:cNvPr id="112" name="Freeform 42">
              <a:extLst>
                <a:ext uri="{FF2B5EF4-FFF2-40B4-BE49-F238E27FC236}">
                  <a16:creationId xmlns:a16="http://schemas.microsoft.com/office/drawing/2014/main" id="{FC866253-99F8-F940-8BD2-B8A0B5BABF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9" y="584"/>
              <a:ext cx="426" cy="266"/>
            </a:xfrm>
            <a:custGeom>
              <a:avLst/>
              <a:gdLst>
                <a:gd name="T0" fmla="*/ 265 w 288"/>
                <a:gd name="T1" fmla="*/ 180 h 180"/>
                <a:gd name="T2" fmla="*/ 23 w 288"/>
                <a:gd name="T3" fmla="*/ 180 h 180"/>
                <a:gd name="T4" fmla="*/ 0 w 288"/>
                <a:gd name="T5" fmla="*/ 157 h 180"/>
                <a:gd name="T6" fmla="*/ 0 w 288"/>
                <a:gd name="T7" fmla="*/ 6 h 180"/>
                <a:gd name="T8" fmla="*/ 6 w 288"/>
                <a:gd name="T9" fmla="*/ 0 h 180"/>
                <a:gd name="T10" fmla="*/ 282 w 288"/>
                <a:gd name="T11" fmla="*/ 0 h 180"/>
                <a:gd name="T12" fmla="*/ 288 w 288"/>
                <a:gd name="T13" fmla="*/ 6 h 180"/>
                <a:gd name="T14" fmla="*/ 288 w 288"/>
                <a:gd name="T15" fmla="*/ 157 h 180"/>
                <a:gd name="T16" fmla="*/ 265 w 288"/>
                <a:gd name="T17" fmla="*/ 180 h 180"/>
                <a:gd name="T18" fmla="*/ 12 w 288"/>
                <a:gd name="T19" fmla="*/ 12 h 180"/>
                <a:gd name="T20" fmla="*/ 12 w 288"/>
                <a:gd name="T21" fmla="*/ 157 h 180"/>
                <a:gd name="T22" fmla="*/ 23 w 288"/>
                <a:gd name="T23" fmla="*/ 168 h 180"/>
                <a:gd name="T24" fmla="*/ 265 w 288"/>
                <a:gd name="T25" fmla="*/ 168 h 180"/>
                <a:gd name="T26" fmla="*/ 276 w 288"/>
                <a:gd name="T27" fmla="*/ 157 h 180"/>
                <a:gd name="T28" fmla="*/ 276 w 288"/>
                <a:gd name="T29" fmla="*/ 12 h 180"/>
                <a:gd name="T30" fmla="*/ 12 w 288"/>
                <a:gd name="T31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" h="180">
                  <a:moveTo>
                    <a:pt x="265" y="180"/>
                  </a:move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5" y="0"/>
                    <a:pt x="288" y="3"/>
                    <a:pt x="288" y="6"/>
                  </a:cubicBezTo>
                  <a:cubicBezTo>
                    <a:pt x="288" y="157"/>
                    <a:pt x="288" y="157"/>
                    <a:pt x="288" y="157"/>
                  </a:cubicBezTo>
                  <a:cubicBezTo>
                    <a:pt x="288" y="170"/>
                    <a:pt x="277" y="180"/>
                    <a:pt x="265" y="180"/>
                  </a:cubicBezTo>
                  <a:close/>
                  <a:moveTo>
                    <a:pt x="12" y="12"/>
                  </a:moveTo>
                  <a:cubicBezTo>
                    <a:pt x="12" y="157"/>
                    <a:pt x="12" y="157"/>
                    <a:pt x="12" y="157"/>
                  </a:cubicBezTo>
                  <a:cubicBezTo>
                    <a:pt x="12" y="163"/>
                    <a:pt x="17" y="168"/>
                    <a:pt x="23" y="168"/>
                  </a:cubicBezTo>
                  <a:cubicBezTo>
                    <a:pt x="265" y="168"/>
                    <a:pt x="265" y="168"/>
                    <a:pt x="265" y="168"/>
                  </a:cubicBezTo>
                  <a:cubicBezTo>
                    <a:pt x="271" y="168"/>
                    <a:pt x="276" y="163"/>
                    <a:pt x="276" y="157"/>
                  </a:cubicBezTo>
                  <a:cubicBezTo>
                    <a:pt x="276" y="12"/>
                    <a:pt x="276" y="12"/>
                    <a:pt x="276" y="12"/>
                  </a:cubicBezTo>
                  <a:lnTo>
                    <a:pt x="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  <p:sp>
          <p:nvSpPr>
            <p:cNvPr id="113" name="Freeform 43">
              <a:extLst>
                <a:ext uri="{FF2B5EF4-FFF2-40B4-BE49-F238E27FC236}">
                  <a16:creationId xmlns:a16="http://schemas.microsoft.com/office/drawing/2014/main" id="{DAD71534-CAEB-4342-9B3B-ACB93687E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1" y="637"/>
              <a:ext cx="160" cy="160"/>
            </a:xfrm>
            <a:custGeom>
              <a:avLst/>
              <a:gdLst>
                <a:gd name="T0" fmla="*/ 6 w 108"/>
                <a:gd name="T1" fmla="*/ 108 h 108"/>
                <a:gd name="T2" fmla="*/ 3 w 108"/>
                <a:gd name="T3" fmla="*/ 107 h 108"/>
                <a:gd name="T4" fmla="*/ 0 w 108"/>
                <a:gd name="T5" fmla="*/ 102 h 108"/>
                <a:gd name="T6" fmla="*/ 0 w 108"/>
                <a:gd name="T7" fmla="*/ 6 h 108"/>
                <a:gd name="T8" fmla="*/ 3 w 108"/>
                <a:gd name="T9" fmla="*/ 1 h 108"/>
                <a:gd name="T10" fmla="*/ 9 w 108"/>
                <a:gd name="T11" fmla="*/ 1 h 108"/>
                <a:gd name="T12" fmla="*/ 105 w 108"/>
                <a:gd name="T13" fmla="*/ 49 h 108"/>
                <a:gd name="T14" fmla="*/ 108 w 108"/>
                <a:gd name="T15" fmla="*/ 54 h 108"/>
                <a:gd name="T16" fmla="*/ 105 w 108"/>
                <a:gd name="T17" fmla="*/ 60 h 108"/>
                <a:gd name="T18" fmla="*/ 9 w 108"/>
                <a:gd name="T19" fmla="*/ 108 h 108"/>
                <a:gd name="T20" fmla="*/ 6 w 108"/>
                <a:gd name="T21" fmla="*/ 108 h 108"/>
                <a:gd name="T22" fmla="*/ 12 w 108"/>
                <a:gd name="T23" fmla="*/ 16 h 108"/>
                <a:gd name="T24" fmla="*/ 12 w 108"/>
                <a:gd name="T25" fmla="*/ 93 h 108"/>
                <a:gd name="T26" fmla="*/ 88 w 108"/>
                <a:gd name="T27" fmla="*/ 54 h 108"/>
                <a:gd name="T28" fmla="*/ 12 w 108"/>
                <a:gd name="T29" fmla="*/ 1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" h="108">
                  <a:moveTo>
                    <a:pt x="6" y="108"/>
                  </a:moveTo>
                  <a:cubicBezTo>
                    <a:pt x="5" y="108"/>
                    <a:pt x="4" y="108"/>
                    <a:pt x="3" y="107"/>
                  </a:cubicBezTo>
                  <a:cubicBezTo>
                    <a:pt x="1" y="106"/>
                    <a:pt x="0" y="104"/>
                    <a:pt x="0" y="1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9" y="1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7" y="50"/>
                    <a:pt x="108" y="52"/>
                    <a:pt x="108" y="54"/>
                  </a:cubicBezTo>
                  <a:cubicBezTo>
                    <a:pt x="108" y="57"/>
                    <a:pt x="107" y="59"/>
                    <a:pt x="105" y="60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8" y="108"/>
                    <a:pt x="7" y="108"/>
                    <a:pt x="6" y="108"/>
                  </a:cubicBezTo>
                  <a:close/>
                  <a:moveTo>
                    <a:pt x="12" y="16"/>
                  </a:moveTo>
                  <a:cubicBezTo>
                    <a:pt x="12" y="93"/>
                    <a:pt x="12" y="93"/>
                    <a:pt x="12" y="93"/>
                  </a:cubicBezTo>
                  <a:cubicBezTo>
                    <a:pt x="88" y="54"/>
                    <a:pt x="88" y="54"/>
                    <a:pt x="88" y="54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  <p:sp>
          <p:nvSpPr>
            <p:cNvPr id="114" name="Freeform 44">
              <a:extLst>
                <a:ext uri="{FF2B5EF4-FFF2-40B4-BE49-F238E27FC236}">
                  <a16:creationId xmlns:a16="http://schemas.microsoft.com/office/drawing/2014/main" id="{69604E24-F016-194E-9E2B-1ACF8EBA52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9" y="460"/>
              <a:ext cx="426" cy="106"/>
            </a:xfrm>
            <a:custGeom>
              <a:avLst/>
              <a:gdLst>
                <a:gd name="T0" fmla="*/ 282 w 288"/>
                <a:gd name="T1" fmla="*/ 72 h 72"/>
                <a:gd name="T2" fmla="*/ 6 w 288"/>
                <a:gd name="T3" fmla="*/ 72 h 72"/>
                <a:gd name="T4" fmla="*/ 0 w 288"/>
                <a:gd name="T5" fmla="*/ 66 h 72"/>
                <a:gd name="T6" fmla="*/ 0 w 288"/>
                <a:gd name="T7" fmla="*/ 18 h 72"/>
                <a:gd name="T8" fmla="*/ 18 w 288"/>
                <a:gd name="T9" fmla="*/ 0 h 72"/>
                <a:gd name="T10" fmla="*/ 270 w 288"/>
                <a:gd name="T11" fmla="*/ 0 h 72"/>
                <a:gd name="T12" fmla="*/ 288 w 288"/>
                <a:gd name="T13" fmla="*/ 18 h 72"/>
                <a:gd name="T14" fmla="*/ 288 w 288"/>
                <a:gd name="T15" fmla="*/ 66 h 72"/>
                <a:gd name="T16" fmla="*/ 282 w 288"/>
                <a:gd name="T17" fmla="*/ 72 h 72"/>
                <a:gd name="T18" fmla="*/ 12 w 288"/>
                <a:gd name="T19" fmla="*/ 60 h 72"/>
                <a:gd name="T20" fmla="*/ 276 w 288"/>
                <a:gd name="T21" fmla="*/ 60 h 72"/>
                <a:gd name="T22" fmla="*/ 276 w 288"/>
                <a:gd name="T23" fmla="*/ 18 h 72"/>
                <a:gd name="T24" fmla="*/ 270 w 288"/>
                <a:gd name="T25" fmla="*/ 12 h 72"/>
                <a:gd name="T26" fmla="*/ 18 w 288"/>
                <a:gd name="T27" fmla="*/ 12 h 72"/>
                <a:gd name="T28" fmla="*/ 12 w 288"/>
                <a:gd name="T29" fmla="*/ 18 h 72"/>
                <a:gd name="T30" fmla="*/ 12 w 288"/>
                <a:gd name="T31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" h="72">
                  <a:moveTo>
                    <a:pt x="282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3" y="72"/>
                    <a:pt x="0" y="70"/>
                    <a:pt x="0" y="6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80" y="0"/>
                    <a:pt x="288" y="8"/>
                    <a:pt x="288" y="18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70"/>
                    <a:pt x="285" y="72"/>
                    <a:pt x="282" y="72"/>
                  </a:cubicBezTo>
                  <a:close/>
                  <a:moveTo>
                    <a:pt x="12" y="60"/>
                  </a:moveTo>
                  <a:cubicBezTo>
                    <a:pt x="276" y="60"/>
                    <a:pt x="276" y="60"/>
                    <a:pt x="276" y="60"/>
                  </a:cubicBezTo>
                  <a:cubicBezTo>
                    <a:pt x="276" y="18"/>
                    <a:pt x="276" y="18"/>
                    <a:pt x="276" y="18"/>
                  </a:cubicBezTo>
                  <a:cubicBezTo>
                    <a:pt x="276" y="15"/>
                    <a:pt x="273" y="12"/>
                    <a:pt x="27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5" y="12"/>
                    <a:pt x="12" y="15"/>
                    <a:pt x="12" y="18"/>
                  </a:cubicBezTo>
                  <a:lnTo>
                    <a:pt x="1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  <p:sp>
          <p:nvSpPr>
            <p:cNvPr id="115" name="Freeform 45">
              <a:extLst>
                <a:ext uri="{FF2B5EF4-FFF2-40B4-BE49-F238E27FC236}">
                  <a16:creationId xmlns:a16="http://schemas.microsoft.com/office/drawing/2014/main" id="{0272F795-CB5C-EC40-AB73-8271C831B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2" y="463"/>
              <a:ext cx="92" cy="91"/>
            </a:xfrm>
            <a:custGeom>
              <a:avLst/>
              <a:gdLst>
                <a:gd name="T0" fmla="*/ 12 w 92"/>
                <a:gd name="T1" fmla="*/ 91 h 91"/>
                <a:gd name="T2" fmla="*/ 0 w 92"/>
                <a:gd name="T3" fmla="*/ 80 h 91"/>
                <a:gd name="T4" fmla="*/ 80 w 92"/>
                <a:gd name="T5" fmla="*/ 0 h 91"/>
                <a:gd name="T6" fmla="*/ 92 w 92"/>
                <a:gd name="T7" fmla="*/ 11 h 91"/>
                <a:gd name="T8" fmla="*/ 12 w 9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1">
                  <a:moveTo>
                    <a:pt x="12" y="91"/>
                  </a:moveTo>
                  <a:lnTo>
                    <a:pt x="0" y="80"/>
                  </a:lnTo>
                  <a:lnTo>
                    <a:pt x="80" y="0"/>
                  </a:lnTo>
                  <a:lnTo>
                    <a:pt x="92" y="11"/>
                  </a:lnTo>
                  <a:lnTo>
                    <a:pt x="12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  <p:sp>
          <p:nvSpPr>
            <p:cNvPr id="116" name="Freeform 46">
              <a:extLst>
                <a:ext uri="{FF2B5EF4-FFF2-40B4-BE49-F238E27FC236}">
                  <a16:creationId xmlns:a16="http://schemas.microsoft.com/office/drawing/2014/main" id="{58894E59-5B8C-E746-BE36-282800DC2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463"/>
              <a:ext cx="101" cy="102"/>
            </a:xfrm>
            <a:custGeom>
              <a:avLst/>
              <a:gdLst>
                <a:gd name="T0" fmla="*/ 12 w 101"/>
                <a:gd name="T1" fmla="*/ 102 h 102"/>
                <a:gd name="T2" fmla="*/ 0 w 101"/>
                <a:gd name="T3" fmla="*/ 88 h 102"/>
                <a:gd name="T4" fmla="*/ 89 w 101"/>
                <a:gd name="T5" fmla="*/ 0 h 102"/>
                <a:gd name="T6" fmla="*/ 101 w 101"/>
                <a:gd name="T7" fmla="*/ 11 h 102"/>
                <a:gd name="T8" fmla="*/ 12 w 101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2">
                  <a:moveTo>
                    <a:pt x="12" y="102"/>
                  </a:moveTo>
                  <a:lnTo>
                    <a:pt x="0" y="88"/>
                  </a:lnTo>
                  <a:lnTo>
                    <a:pt x="89" y="0"/>
                  </a:lnTo>
                  <a:lnTo>
                    <a:pt x="101" y="11"/>
                  </a:lnTo>
                  <a:lnTo>
                    <a:pt x="1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  <p:sp>
          <p:nvSpPr>
            <p:cNvPr id="117" name="Freeform 47">
              <a:extLst>
                <a:ext uri="{FF2B5EF4-FFF2-40B4-BE49-F238E27FC236}">
                  <a16:creationId xmlns:a16="http://schemas.microsoft.com/office/drawing/2014/main" id="{89C3B5C2-0698-134A-8C5B-F8C984B3D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" y="463"/>
              <a:ext cx="101" cy="102"/>
            </a:xfrm>
            <a:custGeom>
              <a:avLst/>
              <a:gdLst>
                <a:gd name="T0" fmla="*/ 12 w 101"/>
                <a:gd name="T1" fmla="*/ 102 h 102"/>
                <a:gd name="T2" fmla="*/ 0 w 101"/>
                <a:gd name="T3" fmla="*/ 88 h 102"/>
                <a:gd name="T4" fmla="*/ 89 w 101"/>
                <a:gd name="T5" fmla="*/ 0 h 102"/>
                <a:gd name="T6" fmla="*/ 101 w 101"/>
                <a:gd name="T7" fmla="*/ 11 h 102"/>
                <a:gd name="T8" fmla="*/ 12 w 101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2">
                  <a:moveTo>
                    <a:pt x="12" y="102"/>
                  </a:moveTo>
                  <a:lnTo>
                    <a:pt x="0" y="88"/>
                  </a:lnTo>
                  <a:lnTo>
                    <a:pt x="89" y="0"/>
                  </a:lnTo>
                  <a:lnTo>
                    <a:pt x="101" y="11"/>
                  </a:lnTo>
                  <a:lnTo>
                    <a:pt x="1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  <p:sp>
          <p:nvSpPr>
            <p:cNvPr id="118" name="Freeform 48">
              <a:extLst>
                <a:ext uri="{FF2B5EF4-FFF2-40B4-BE49-F238E27FC236}">
                  <a16:creationId xmlns:a16="http://schemas.microsoft.com/office/drawing/2014/main" id="{98ED0FAF-2170-CC4B-893D-B4DFEB1E9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463"/>
              <a:ext cx="101" cy="102"/>
            </a:xfrm>
            <a:custGeom>
              <a:avLst/>
              <a:gdLst>
                <a:gd name="T0" fmla="*/ 12 w 101"/>
                <a:gd name="T1" fmla="*/ 102 h 102"/>
                <a:gd name="T2" fmla="*/ 0 w 101"/>
                <a:gd name="T3" fmla="*/ 88 h 102"/>
                <a:gd name="T4" fmla="*/ 89 w 101"/>
                <a:gd name="T5" fmla="*/ 0 h 102"/>
                <a:gd name="T6" fmla="*/ 101 w 101"/>
                <a:gd name="T7" fmla="*/ 11 h 102"/>
                <a:gd name="T8" fmla="*/ 12 w 101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2">
                  <a:moveTo>
                    <a:pt x="12" y="102"/>
                  </a:moveTo>
                  <a:lnTo>
                    <a:pt x="0" y="88"/>
                  </a:lnTo>
                  <a:lnTo>
                    <a:pt x="89" y="0"/>
                  </a:lnTo>
                  <a:lnTo>
                    <a:pt x="101" y="11"/>
                  </a:lnTo>
                  <a:lnTo>
                    <a:pt x="12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  <p:sp>
          <p:nvSpPr>
            <p:cNvPr id="119" name="Freeform 49">
              <a:extLst>
                <a:ext uri="{FF2B5EF4-FFF2-40B4-BE49-F238E27FC236}">
                  <a16:creationId xmlns:a16="http://schemas.microsoft.com/office/drawing/2014/main" id="{E93B3885-01CD-824B-9BBD-D9A7BC873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" y="463"/>
              <a:ext cx="100" cy="100"/>
            </a:xfrm>
            <a:custGeom>
              <a:avLst/>
              <a:gdLst>
                <a:gd name="T0" fmla="*/ 12 w 100"/>
                <a:gd name="T1" fmla="*/ 100 h 100"/>
                <a:gd name="T2" fmla="*/ 0 w 100"/>
                <a:gd name="T3" fmla="*/ 88 h 100"/>
                <a:gd name="T4" fmla="*/ 89 w 100"/>
                <a:gd name="T5" fmla="*/ 0 h 100"/>
                <a:gd name="T6" fmla="*/ 100 w 100"/>
                <a:gd name="T7" fmla="*/ 11 h 100"/>
                <a:gd name="T8" fmla="*/ 12 w 100"/>
                <a:gd name="T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0">
                  <a:moveTo>
                    <a:pt x="12" y="100"/>
                  </a:moveTo>
                  <a:lnTo>
                    <a:pt x="0" y="88"/>
                  </a:lnTo>
                  <a:lnTo>
                    <a:pt x="89" y="0"/>
                  </a:lnTo>
                  <a:lnTo>
                    <a:pt x="100" y="11"/>
                  </a:lnTo>
                  <a:lnTo>
                    <a:pt x="12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  <p:sp>
          <p:nvSpPr>
            <p:cNvPr id="120" name="Freeform 50">
              <a:extLst>
                <a:ext uri="{FF2B5EF4-FFF2-40B4-BE49-F238E27FC236}">
                  <a16:creationId xmlns:a16="http://schemas.microsoft.com/office/drawing/2014/main" id="{4B94C46B-FB83-4F43-83C7-AC36E95C6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" y="480"/>
              <a:ext cx="83" cy="83"/>
            </a:xfrm>
            <a:custGeom>
              <a:avLst/>
              <a:gdLst>
                <a:gd name="T0" fmla="*/ 12 w 83"/>
                <a:gd name="T1" fmla="*/ 83 h 83"/>
                <a:gd name="T2" fmla="*/ 0 w 83"/>
                <a:gd name="T3" fmla="*/ 71 h 83"/>
                <a:gd name="T4" fmla="*/ 71 w 83"/>
                <a:gd name="T5" fmla="*/ 0 h 83"/>
                <a:gd name="T6" fmla="*/ 83 w 83"/>
                <a:gd name="T7" fmla="*/ 12 h 83"/>
                <a:gd name="T8" fmla="*/ 12 w 8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12" y="83"/>
                  </a:moveTo>
                  <a:lnTo>
                    <a:pt x="0" y="71"/>
                  </a:lnTo>
                  <a:lnTo>
                    <a:pt x="71" y="0"/>
                  </a:lnTo>
                  <a:lnTo>
                    <a:pt x="83" y="12"/>
                  </a:lnTo>
                  <a:lnTo>
                    <a:pt x="12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</p:grpSp>
      <p:grpSp>
        <p:nvGrpSpPr>
          <p:cNvPr id="121" name="Group 10">
            <a:extLst>
              <a:ext uri="{FF2B5EF4-FFF2-40B4-BE49-F238E27FC236}">
                <a16:creationId xmlns:a16="http://schemas.microsoft.com/office/drawing/2014/main" id="{EDE454D0-8C87-B549-B592-7DDDDDA65FA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965185" y="5500310"/>
            <a:ext cx="467720" cy="468818"/>
            <a:chOff x="1374" y="442"/>
            <a:chExt cx="425" cy="426"/>
          </a:xfrm>
          <a:solidFill>
            <a:schemeClr val="accent1"/>
          </a:solidFill>
        </p:grpSpPr>
        <p:sp>
          <p:nvSpPr>
            <p:cNvPr id="122" name="Freeform 11">
              <a:extLst>
                <a:ext uri="{FF2B5EF4-FFF2-40B4-BE49-F238E27FC236}">
                  <a16:creationId xmlns:a16="http://schemas.microsoft.com/office/drawing/2014/main" id="{81B4BA5C-5D57-5243-95A0-B0939E1031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4" y="442"/>
              <a:ext cx="425" cy="426"/>
            </a:xfrm>
            <a:custGeom>
              <a:avLst/>
              <a:gdLst>
                <a:gd name="T0" fmla="*/ 144 w 288"/>
                <a:gd name="T1" fmla="*/ 288 h 288"/>
                <a:gd name="T2" fmla="*/ 0 w 288"/>
                <a:gd name="T3" fmla="*/ 144 h 288"/>
                <a:gd name="T4" fmla="*/ 144 w 288"/>
                <a:gd name="T5" fmla="*/ 0 h 288"/>
                <a:gd name="T6" fmla="*/ 288 w 288"/>
                <a:gd name="T7" fmla="*/ 144 h 288"/>
                <a:gd name="T8" fmla="*/ 144 w 288"/>
                <a:gd name="T9" fmla="*/ 288 h 288"/>
                <a:gd name="T10" fmla="*/ 144 w 288"/>
                <a:gd name="T11" fmla="*/ 12 h 288"/>
                <a:gd name="T12" fmla="*/ 12 w 288"/>
                <a:gd name="T13" fmla="*/ 144 h 288"/>
                <a:gd name="T14" fmla="*/ 144 w 288"/>
                <a:gd name="T15" fmla="*/ 276 h 288"/>
                <a:gd name="T16" fmla="*/ 276 w 288"/>
                <a:gd name="T17" fmla="*/ 144 h 288"/>
                <a:gd name="T18" fmla="*/ 144 w 288"/>
                <a:gd name="T19" fmla="*/ 1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8" h="288">
                  <a:moveTo>
                    <a:pt x="144" y="288"/>
                  </a:moveTo>
                  <a:cubicBezTo>
                    <a:pt x="64" y="288"/>
                    <a:pt x="0" y="223"/>
                    <a:pt x="0" y="144"/>
                  </a:cubicBezTo>
                  <a:cubicBezTo>
                    <a:pt x="0" y="64"/>
                    <a:pt x="64" y="0"/>
                    <a:pt x="144" y="0"/>
                  </a:cubicBezTo>
                  <a:cubicBezTo>
                    <a:pt x="223" y="0"/>
                    <a:pt x="288" y="64"/>
                    <a:pt x="288" y="144"/>
                  </a:cubicBezTo>
                  <a:cubicBezTo>
                    <a:pt x="288" y="223"/>
                    <a:pt x="223" y="288"/>
                    <a:pt x="144" y="288"/>
                  </a:cubicBezTo>
                  <a:close/>
                  <a:moveTo>
                    <a:pt x="144" y="12"/>
                  </a:moveTo>
                  <a:cubicBezTo>
                    <a:pt x="71" y="12"/>
                    <a:pt x="12" y="71"/>
                    <a:pt x="12" y="144"/>
                  </a:cubicBezTo>
                  <a:cubicBezTo>
                    <a:pt x="12" y="216"/>
                    <a:pt x="71" y="276"/>
                    <a:pt x="144" y="276"/>
                  </a:cubicBezTo>
                  <a:cubicBezTo>
                    <a:pt x="216" y="276"/>
                    <a:pt x="276" y="216"/>
                    <a:pt x="276" y="144"/>
                  </a:cubicBezTo>
                  <a:cubicBezTo>
                    <a:pt x="276" y="71"/>
                    <a:pt x="216" y="12"/>
                    <a:pt x="14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23" name="Freeform 12">
              <a:extLst>
                <a:ext uri="{FF2B5EF4-FFF2-40B4-BE49-F238E27FC236}">
                  <a16:creationId xmlns:a16="http://schemas.microsoft.com/office/drawing/2014/main" id="{DBE386C7-E758-5C4A-95CF-157D349ABD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6" y="565"/>
              <a:ext cx="177" cy="179"/>
            </a:xfrm>
            <a:custGeom>
              <a:avLst/>
              <a:gdLst>
                <a:gd name="T0" fmla="*/ 6 w 120"/>
                <a:gd name="T1" fmla="*/ 121 h 121"/>
                <a:gd name="T2" fmla="*/ 2 w 120"/>
                <a:gd name="T3" fmla="*/ 120 h 121"/>
                <a:gd name="T4" fmla="*/ 0 w 120"/>
                <a:gd name="T5" fmla="*/ 115 h 121"/>
                <a:gd name="T6" fmla="*/ 0 w 120"/>
                <a:gd name="T7" fmla="*/ 7 h 121"/>
                <a:gd name="T8" fmla="*/ 2 w 120"/>
                <a:gd name="T9" fmla="*/ 2 h 121"/>
                <a:gd name="T10" fmla="*/ 8 w 120"/>
                <a:gd name="T11" fmla="*/ 1 h 121"/>
                <a:gd name="T12" fmla="*/ 116 w 120"/>
                <a:gd name="T13" fmla="*/ 55 h 121"/>
                <a:gd name="T14" fmla="*/ 120 w 120"/>
                <a:gd name="T15" fmla="*/ 61 h 121"/>
                <a:gd name="T16" fmla="*/ 116 w 120"/>
                <a:gd name="T17" fmla="*/ 66 h 121"/>
                <a:gd name="T18" fmla="*/ 8 w 120"/>
                <a:gd name="T19" fmla="*/ 120 h 121"/>
                <a:gd name="T20" fmla="*/ 6 w 120"/>
                <a:gd name="T21" fmla="*/ 121 h 121"/>
                <a:gd name="T22" fmla="*/ 12 w 120"/>
                <a:gd name="T23" fmla="*/ 16 h 121"/>
                <a:gd name="T24" fmla="*/ 12 w 120"/>
                <a:gd name="T25" fmla="*/ 105 h 121"/>
                <a:gd name="T26" fmla="*/ 100 w 120"/>
                <a:gd name="T27" fmla="*/ 61 h 121"/>
                <a:gd name="T28" fmla="*/ 12 w 120"/>
                <a:gd name="T29" fmla="*/ 1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1">
                  <a:moveTo>
                    <a:pt x="6" y="121"/>
                  </a:moveTo>
                  <a:cubicBezTo>
                    <a:pt x="5" y="121"/>
                    <a:pt x="3" y="120"/>
                    <a:pt x="2" y="120"/>
                  </a:cubicBezTo>
                  <a:cubicBezTo>
                    <a:pt x="1" y="119"/>
                    <a:pt x="0" y="117"/>
                    <a:pt x="0" y="11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18" y="56"/>
                    <a:pt x="120" y="58"/>
                    <a:pt x="120" y="61"/>
                  </a:cubicBezTo>
                  <a:cubicBezTo>
                    <a:pt x="120" y="63"/>
                    <a:pt x="118" y="65"/>
                    <a:pt x="116" y="66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7" y="120"/>
                    <a:pt x="7" y="121"/>
                    <a:pt x="6" y="121"/>
                  </a:cubicBezTo>
                  <a:close/>
                  <a:moveTo>
                    <a:pt x="12" y="16"/>
                  </a:moveTo>
                  <a:cubicBezTo>
                    <a:pt x="12" y="105"/>
                    <a:pt x="12" y="105"/>
                    <a:pt x="12" y="105"/>
                  </a:cubicBezTo>
                  <a:cubicBezTo>
                    <a:pt x="100" y="61"/>
                    <a:pt x="100" y="61"/>
                    <a:pt x="100" y="61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124" name="Group 87">
            <a:extLst>
              <a:ext uri="{FF2B5EF4-FFF2-40B4-BE49-F238E27FC236}">
                <a16:creationId xmlns:a16="http://schemas.microsoft.com/office/drawing/2014/main" id="{6BDE5202-854C-CC41-965A-533F32430AE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599644" y="1930124"/>
            <a:ext cx="499666" cy="499666"/>
            <a:chOff x="5510" y="1717"/>
            <a:chExt cx="428" cy="428"/>
          </a:xfrm>
          <a:solidFill>
            <a:schemeClr val="accent1"/>
          </a:solidFill>
        </p:grpSpPr>
        <p:sp>
          <p:nvSpPr>
            <p:cNvPr id="125" name="Freeform 88">
              <a:extLst>
                <a:ext uri="{FF2B5EF4-FFF2-40B4-BE49-F238E27FC236}">
                  <a16:creationId xmlns:a16="http://schemas.microsoft.com/office/drawing/2014/main" id="{5B0A10F8-A96B-5844-8703-D5883AC79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" y="1717"/>
              <a:ext cx="366" cy="339"/>
            </a:xfrm>
            <a:custGeom>
              <a:avLst/>
              <a:gdLst>
                <a:gd name="T0" fmla="*/ 66 w 247"/>
                <a:gd name="T1" fmla="*/ 229 h 229"/>
                <a:gd name="T2" fmla="*/ 62 w 247"/>
                <a:gd name="T3" fmla="*/ 227 h 229"/>
                <a:gd name="T4" fmla="*/ 2 w 247"/>
                <a:gd name="T5" fmla="*/ 167 h 229"/>
                <a:gd name="T6" fmla="*/ 2 w 247"/>
                <a:gd name="T7" fmla="*/ 159 h 229"/>
                <a:gd name="T8" fmla="*/ 10 w 247"/>
                <a:gd name="T9" fmla="*/ 159 h 229"/>
                <a:gd name="T10" fmla="*/ 66 w 247"/>
                <a:gd name="T11" fmla="*/ 214 h 229"/>
                <a:gd name="T12" fmla="*/ 235 w 247"/>
                <a:gd name="T13" fmla="*/ 3 h 229"/>
                <a:gd name="T14" fmla="*/ 244 w 247"/>
                <a:gd name="T15" fmla="*/ 3 h 229"/>
                <a:gd name="T16" fmla="*/ 245 w 247"/>
                <a:gd name="T17" fmla="*/ 11 h 229"/>
                <a:gd name="T18" fmla="*/ 71 w 247"/>
                <a:gd name="T19" fmla="*/ 227 h 229"/>
                <a:gd name="T20" fmla="*/ 66 w 247"/>
                <a:gd name="T21" fmla="*/ 229 h 229"/>
                <a:gd name="T22" fmla="*/ 66 w 247"/>
                <a:gd name="T23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229">
                  <a:moveTo>
                    <a:pt x="66" y="229"/>
                  </a:moveTo>
                  <a:cubicBezTo>
                    <a:pt x="65" y="229"/>
                    <a:pt x="63" y="229"/>
                    <a:pt x="62" y="227"/>
                  </a:cubicBezTo>
                  <a:cubicBezTo>
                    <a:pt x="2" y="167"/>
                    <a:pt x="2" y="167"/>
                    <a:pt x="2" y="167"/>
                  </a:cubicBezTo>
                  <a:cubicBezTo>
                    <a:pt x="0" y="165"/>
                    <a:pt x="0" y="161"/>
                    <a:pt x="2" y="159"/>
                  </a:cubicBezTo>
                  <a:cubicBezTo>
                    <a:pt x="4" y="157"/>
                    <a:pt x="8" y="157"/>
                    <a:pt x="10" y="159"/>
                  </a:cubicBezTo>
                  <a:cubicBezTo>
                    <a:pt x="66" y="214"/>
                    <a:pt x="66" y="214"/>
                    <a:pt x="66" y="214"/>
                  </a:cubicBezTo>
                  <a:cubicBezTo>
                    <a:pt x="235" y="3"/>
                    <a:pt x="235" y="3"/>
                    <a:pt x="235" y="3"/>
                  </a:cubicBezTo>
                  <a:cubicBezTo>
                    <a:pt x="238" y="1"/>
                    <a:pt x="241" y="0"/>
                    <a:pt x="244" y="3"/>
                  </a:cubicBezTo>
                  <a:cubicBezTo>
                    <a:pt x="246" y="5"/>
                    <a:pt x="247" y="8"/>
                    <a:pt x="245" y="11"/>
                  </a:cubicBezTo>
                  <a:cubicBezTo>
                    <a:pt x="71" y="227"/>
                    <a:pt x="71" y="227"/>
                    <a:pt x="71" y="227"/>
                  </a:cubicBezTo>
                  <a:cubicBezTo>
                    <a:pt x="70" y="228"/>
                    <a:pt x="68" y="229"/>
                    <a:pt x="66" y="229"/>
                  </a:cubicBezTo>
                  <a:cubicBezTo>
                    <a:pt x="66" y="229"/>
                    <a:pt x="66" y="229"/>
                    <a:pt x="66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26" name="Freeform 89">
              <a:extLst>
                <a:ext uri="{FF2B5EF4-FFF2-40B4-BE49-F238E27FC236}">
                  <a16:creationId xmlns:a16="http://schemas.microsoft.com/office/drawing/2014/main" id="{04185316-B34F-294A-A34C-BE4AAF5B7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0" y="1808"/>
              <a:ext cx="337" cy="337"/>
            </a:xfrm>
            <a:custGeom>
              <a:avLst/>
              <a:gdLst>
                <a:gd name="T0" fmla="*/ 114 w 228"/>
                <a:gd name="T1" fmla="*/ 228 h 228"/>
                <a:gd name="T2" fmla="*/ 0 w 228"/>
                <a:gd name="T3" fmla="*/ 114 h 228"/>
                <a:gd name="T4" fmla="*/ 114 w 228"/>
                <a:gd name="T5" fmla="*/ 0 h 228"/>
                <a:gd name="T6" fmla="*/ 165 w 228"/>
                <a:gd name="T7" fmla="*/ 12 h 228"/>
                <a:gd name="T8" fmla="*/ 168 w 228"/>
                <a:gd name="T9" fmla="*/ 20 h 228"/>
                <a:gd name="T10" fmla="*/ 159 w 228"/>
                <a:gd name="T11" fmla="*/ 23 h 228"/>
                <a:gd name="T12" fmla="*/ 114 w 228"/>
                <a:gd name="T13" fmla="*/ 12 h 228"/>
                <a:gd name="T14" fmla="*/ 12 w 228"/>
                <a:gd name="T15" fmla="*/ 114 h 228"/>
                <a:gd name="T16" fmla="*/ 114 w 228"/>
                <a:gd name="T17" fmla="*/ 216 h 228"/>
                <a:gd name="T18" fmla="*/ 216 w 228"/>
                <a:gd name="T19" fmla="*/ 114 h 228"/>
                <a:gd name="T20" fmla="*/ 214 w 228"/>
                <a:gd name="T21" fmla="*/ 92 h 228"/>
                <a:gd name="T22" fmla="*/ 218 w 228"/>
                <a:gd name="T23" fmla="*/ 84 h 228"/>
                <a:gd name="T24" fmla="*/ 225 w 228"/>
                <a:gd name="T25" fmla="*/ 89 h 228"/>
                <a:gd name="T26" fmla="*/ 228 w 228"/>
                <a:gd name="T27" fmla="*/ 114 h 228"/>
                <a:gd name="T28" fmla="*/ 114 w 228"/>
                <a:gd name="T2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228">
                  <a:moveTo>
                    <a:pt x="114" y="228"/>
                  </a:moveTo>
                  <a:cubicBezTo>
                    <a:pt x="51" y="228"/>
                    <a:pt x="0" y="177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32" y="0"/>
                    <a:pt x="149" y="4"/>
                    <a:pt x="165" y="12"/>
                  </a:cubicBezTo>
                  <a:cubicBezTo>
                    <a:pt x="168" y="14"/>
                    <a:pt x="169" y="17"/>
                    <a:pt x="168" y="20"/>
                  </a:cubicBezTo>
                  <a:cubicBezTo>
                    <a:pt x="166" y="23"/>
                    <a:pt x="162" y="24"/>
                    <a:pt x="159" y="23"/>
                  </a:cubicBezTo>
                  <a:cubicBezTo>
                    <a:pt x="145" y="16"/>
                    <a:pt x="130" y="12"/>
                    <a:pt x="114" y="12"/>
                  </a:cubicBezTo>
                  <a:cubicBezTo>
                    <a:pt x="58" y="12"/>
                    <a:pt x="12" y="58"/>
                    <a:pt x="12" y="114"/>
                  </a:cubicBezTo>
                  <a:cubicBezTo>
                    <a:pt x="12" y="170"/>
                    <a:pt x="58" y="216"/>
                    <a:pt x="114" y="216"/>
                  </a:cubicBezTo>
                  <a:cubicBezTo>
                    <a:pt x="170" y="216"/>
                    <a:pt x="216" y="170"/>
                    <a:pt x="216" y="114"/>
                  </a:cubicBezTo>
                  <a:cubicBezTo>
                    <a:pt x="216" y="107"/>
                    <a:pt x="215" y="99"/>
                    <a:pt x="214" y="92"/>
                  </a:cubicBezTo>
                  <a:cubicBezTo>
                    <a:pt x="213" y="88"/>
                    <a:pt x="215" y="85"/>
                    <a:pt x="218" y="84"/>
                  </a:cubicBezTo>
                  <a:cubicBezTo>
                    <a:pt x="221" y="84"/>
                    <a:pt x="225" y="86"/>
                    <a:pt x="225" y="89"/>
                  </a:cubicBezTo>
                  <a:cubicBezTo>
                    <a:pt x="227" y="97"/>
                    <a:pt x="228" y="106"/>
                    <a:pt x="228" y="114"/>
                  </a:cubicBezTo>
                  <a:cubicBezTo>
                    <a:pt x="228" y="177"/>
                    <a:pt x="177" y="228"/>
                    <a:pt x="114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127" name="Group 78">
            <a:extLst>
              <a:ext uri="{FF2B5EF4-FFF2-40B4-BE49-F238E27FC236}">
                <a16:creationId xmlns:a16="http://schemas.microsoft.com/office/drawing/2014/main" id="{11722946-2303-184D-8463-D62F3154D89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953323" y="1958607"/>
            <a:ext cx="332545" cy="442701"/>
            <a:chOff x="5561" y="440"/>
            <a:chExt cx="320" cy="426"/>
          </a:xfrm>
          <a:solidFill>
            <a:schemeClr val="accent1"/>
          </a:solidFill>
        </p:grpSpPr>
        <p:sp>
          <p:nvSpPr>
            <p:cNvPr id="128" name="Freeform 79">
              <a:extLst>
                <a:ext uri="{FF2B5EF4-FFF2-40B4-BE49-F238E27FC236}">
                  <a16:creationId xmlns:a16="http://schemas.microsoft.com/office/drawing/2014/main" id="{B5E1DA5A-F0CE-4447-9220-974C2855E0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61" y="440"/>
              <a:ext cx="320" cy="426"/>
            </a:xfrm>
            <a:custGeom>
              <a:avLst/>
              <a:gdLst>
                <a:gd name="T0" fmla="*/ 210 w 216"/>
                <a:gd name="T1" fmla="*/ 288 h 288"/>
                <a:gd name="T2" fmla="*/ 6 w 216"/>
                <a:gd name="T3" fmla="*/ 288 h 288"/>
                <a:gd name="T4" fmla="*/ 0 w 216"/>
                <a:gd name="T5" fmla="*/ 282 h 288"/>
                <a:gd name="T6" fmla="*/ 0 w 216"/>
                <a:gd name="T7" fmla="*/ 6 h 288"/>
                <a:gd name="T8" fmla="*/ 6 w 216"/>
                <a:gd name="T9" fmla="*/ 0 h 288"/>
                <a:gd name="T10" fmla="*/ 138 w 216"/>
                <a:gd name="T11" fmla="*/ 0 h 288"/>
                <a:gd name="T12" fmla="*/ 142 w 216"/>
                <a:gd name="T13" fmla="*/ 2 h 288"/>
                <a:gd name="T14" fmla="*/ 214 w 216"/>
                <a:gd name="T15" fmla="*/ 74 h 288"/>
                <a:gd name="T16" fmla="*/ 216 w 216"/>
                <a:gd name="T17" fmla="*/ 78 h 288"/>
                <a:gd name="T18" fmla="*/ 216 w 216"/>
                <a:gd name="T19" fmla="*/ 282 h 288"/>
                <a:gd name="T20" fmla="*/ 210 w 216"/>
                <a:gd name="T21" fmla="*/ 288 h 288"/>
                <a:gd name="T22" fmla="*/ 12 w 216"/>
                <a:gd name="T23" fmla="*/ 276 h 288"/>
                <a:gd name="T24" fmla="*/ 204 w 216"/>
                <a:gd name="T25" fmla="*/ 276 h 288"/>
                <a:gd name="T26" fmla="*/ 204 w 216"/>
                <a:gd name="T27" fmla="*/ 81 h 288"/>
                <a:gd name="T28" fmla="*/ 136 w 216"/>
                <a:gd name="T29" fmla="*/ 12 h 288"/>
                <a:gd name="T30" fmla="*/ 12 w 216"/>
                <a:gd name="T31" fmla="*/ 12 h 288"/>
                <a:gd name="T32" fmla="*/ 12 w 216"/>
                <a:gd name="T33" fmla="*/ 27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" h="288">
                  <a:moveTo>
                    <a:pt x="210" y="288"/>
                  </a:moveTo>
                  <a:cubicBezTo>
                    <a:pt x="6" y="288"/>
                    <a:pt x="6" y="288"/>
                    <a:pt x="6" y="288"/>
                  </a:cubicBezTo>
                  <a:cubicBezTo>
                    <a:pt x="3" y="288"/>
                    <a:pt x="0" y="286"/>
                    <a:pt x="0" y="2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0" y="0"/>
                    <a:pt x="141" y="1"/>
                    <a:pt x="142" y="2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6" y="75"/>
                    <a:pt x="216" y="77"/>
                    <a:pt x="216" y="78"/>
                  </a:cubicBezTo>
                  <a:cubicBezTo>
                    <a:pt x="216" y="282"/>
                    <a:pt x="216" y="282"/>
                    <a:pt x="216" y="282"/>
                  </a:cubicBezTo>
                  <a:cubicBezTo>
                    <a:pt x="216" y="286"/>
                    <a:pt x="214" y="288"/>
                    <a:pt x="210" y="288"/>
                  </a:cubicBezTo>
                  <a:close/>
                  <a:moveTo>
                    <a:pt x="12" y="276"/>
                  </a:moveTo>
                  <a:cubicBezTo>
                    <a:pt x="204" y="276"/>
                    <a:pt x="204" y="276"/>
                    <a:pt x="204" y="276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29" name="Freeform 80">
              <a:extLst>
                <a:ext uri="{FF2B5EF4-FFF2-40B4-BE49-F238E27FC236}">
                  <a16:creationId xmlns:a16="http://schemas.microsoft.com/office/drawing/2014/main" id="{ABA3B36B-BE79-3540-89D8-3AD859FC5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" y="440"/>
              <a:ext cx="124" cy="125"/>
            </a:xfrm>
            <a:custGeom>
              <a:avLst/>
              <a:gdLst>
                <a:gd name="T0" fmla="*/ 78 w 84"/>
                <a:gd name="T1" fmla="*/ 84 h 84"/>
                <a:gd name="T2" fmla="*/ 6 w 84"/>
                <a:gd name="T3" fmla="*/ 84 h 84"/>
                <a:gd name="T4" fmla="*/ 0 w 84"/>
                <a:gd name="T5" fmla="*/ 78 h 84"/>
                <a:gd name="T6" fmla="*/ 0 w 84"/>
                <a:gd name="T7" fmla="*/ 6 h 84"/>
                <a:gd name="T8" fmla="*/ 6 w 84"/>
                <a:gd name="T9" fmla="*/ 0 h 84"/>
                <a:gd name="T10" fmla="*/ 12 w 84"/>
                <a:gd name="T11" fmla="*/ 6 h 84"/>
                <a:gd name="T12" fmla="*/ 12 w 84"/>
                <a:gd name="T13" fmla="*/ 72 h 84"/>
                <a:gd name="T14" fmla="*/ 78 w 84"/>
                <a:gd name="T15" fmla="*/ 72 h 84"/>
                <a:gd name="T16" fmla="*/ 84 w 84"/>
                <a:gd name="T17" fmla="*/ 78 h 84"/>
                <a:gd name="T18" fmla="*/ 78 w 84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84">
                  <a:moveTo>
                    <a:pt x="78" y="84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2"/>
                    <a:pt x="0" y="7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82" y="72"/>
                    <a:pt x="84" y="75"/>
                    <a:pt x="84" y="78"/>
                  </a:cubicBezTo>
                  <a:cubicBezTo>
                    <a:pt x="84" y="82"/>
                    <a:pt x="82" y="84"/>
                    <a:pt x="7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30" name="Freeform 81">
              <a:extLst>
                <a:ext uri="{FF2B5EF4-FFF2-40B4-BE49-F238E27FC236}">
                  <a16:creationId xmlns:a16="http://schemas.microsoft.com/office/drawing/2014/main" id="{25C5AFD0-4C23-1A40-A6D1-BE0869FC7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" y="618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31" name="Freeform 82">
              <a:extLst>
                <a:ext uri="{FF2B5EF4-FFF2-40B4-BE49-F238E27FC236}">
                  <a16:creationId xmlns:a16="http://schemas.microsoft.com/office/drawing/2014/main" id="{D412E5BA-BAFD-7249-9FD7-E1C872BDF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" y="689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32" name="Freeform 83">
              <a:extLst>
                <a:ext uri="{FF2B5EF4-FFF2-40B4-BE49-F238E27FC236}">
                  <a16:creationId xmlns:a16="http://schemas.microsoft.com/office/drawing/2014/main" id="{427BAFDA-991B-DF4F-A7FE-4061E7986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" y="760"/>
              <a:ext cx="89" cy="17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33" name="Freeform 84">
              <a:extLst>
                <a:ext uri="{FF2B5EF4-FFF2-40B4-BE49-F238E27FC236}">
                  <a16:creationId xmlns:a16="http://schemas.microsoft.com/office/drawing/2014/main" id="{B4508F28-8BDC-9245-9C66-6834A3DEB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" y="582"/>
              <a:ext cx="91" cy="62"/>
            </a:xfrm>
            <a:custGeom>
              <a:avLst/>
              <a:gdLst>
                <a:gd name="T0" fmla="*/ 24 w 61"/>
                <a:gd name="T1" fmla="*/ 42 h 42"/>
                <a:gd name="T2" fmla="*/ 20 w 61"/>
                <a:gd name="T3" fmla="*/ 41 h 42"/>
                <a:gd name="T4" fmla="*/ 2 w 61"/>
                <a:gd name="T5" fmla="*/ 23 h 42"/>
                <a:gd name="T6" fmla="*/ 2 w 61"/>
                <a:gd name="T7" fmla="*/ 14 h 42"/>
                <a:gd name="T8" fmla="*/ 10 w 61"/>
                <a:gd name="T9" fmla="*/ 14 h 42"/>
                <a:gd name="T10" fmla="*/ 24 w 61"/>
                <a:gd name="T11" fmla="*/ 28 h 42"/>
                <a:gd name="T12" fmla="*/ 50 w 61"/>
                <a:gd name="T13" fmla="*/ 2 h 42"/>
                <a:gd name="T14" fmla="*/ 58 w 61"/>
                <a:gd name="T15" fmla="*/ 2 h 42"/>
                <a:gd name="T16" fmla="*/ 58 w 61"/>
                <a:gd name="T17" fmla="*/ 11 h 42"/>
                <a:gd name="T18" fmla="*/ 28 w 61"/>
                <a:gd name="T19" fmla="*/ 41 h 42"/>
                <a:gd name="T20" fmla="*/ 24 w 61"/>
                <a:gd name="T2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2">
                  <a:moveTo>
                    <a:pt x="24" y="42"/>
                  </a:moveTo>
                  <a:cubicBezTo>
                    <a:pt x="23" y="42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0"/>
                    <a:pt x="0" y="17"/>
                    <a:pt x="2" y="14"/>
                  </a:cubicBezTo>
                  <a:cubicBezTo>
                    <a:pt x="4" y="12"/>
                    <a:pt x="8" y="12"/>
                    <a:pt x="10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2" y="0"/>
                    <a:pt x="56" y="0"/>
                    <a:pt x="58" y="2"/>
                  </a:cubicBezTo>
                  <a:cubicBezTo>
                    <a:pt x="61" y="5"/>
                    <a:pt x="61" y="8"/>
                    <a:pt x="58" y="1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2"/>
                    <a:pt x="26" y="42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34" name="Freeform 85">
              <a:extLst>
                <a:ext uri="{FF2B5EF4-FFF2-40B4-BE49-F238E27FC236}">
                  <a16:creationId xmlns:a16="http://schemas.microsoft.com/office/drawing/2014/main" id="{4B821B86-B791-D441-90DA-D286CAEB5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" y="653"/>
              <a:ext cx="91" cy="62"/>
            </a:xfrm>
            <a:custGeom>
              <a:avLst/>
              <a:gdLst>
                <a:gd name="T0" fmla="*/ 24 w 61"/>
                <a:gd name="T1" fmla="*/ 42 h 42"/>
                <a:gd name="T2" fmla="*/ 20 w 61"/>
                <a:gd name="T3" fmla="*/ 41 h 42"/>
                <a:gd name="T4" fmla="*/ 2 w 61"/>
                <a:gd name="T5" fmla="*/ 23 h 42"/>
                <a:gd name="T6" fmla="*/ 2 w 61"/>
                <a:gd name="T7" fmla="*/ 14 h 42"/>
                <a:gd name="T8" fmla="*/ 10 w 61"/>
                <a:gd name="T9" fmla="*/ 14 h 42"/>
                <a:gd name="T10" fmla="*/ 24 w 61"/>
                <a:gd name="T11" fmla="*/ 28 h 42"/>
                <a:gd name="T12" fmla="*/ 50 w 61"/>
                <a:gd name="T13" fmla="*/ 2 h 42"/>
                <a:gd name="T14" fmla="*/ 58 w 61"/>
                <a:gd name="T15" fmla="*/ 2 h 42"/>
                <a:gd name="T16" fmla="*/ 58 w 61"/>
                <a:gd name="T17" fmla="*/ 11 h 42"/>
                <a:gd name="T18" fmla="*/ 28 w 61"/>
                <a:gd name="T19" fmla="*/ 41 h 42"/>
                <a:gd name="T20" fmla="*/ 24 w 61"/>
                <a:gd name="T2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2">
                  <a:moveTo>
                    <a:pt x="24" y="42"/>
                  </a:moveTo>
                  <a:cubicBezTo>
                    <a:pt x="23" y="42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0"/>
                    <a:pt x="0" y="17"/>
                    <a:pt x="2" y="14"/>
                  </a:cubicBezTo>
                  <a:cubicBezTo>
                    <a:pt x="4" y="12"/>
                    <a:pt x="8" y="12"/>
                    <a:pt x="10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2" y="0"/>
                    <a:pt x="56" y="0"/>
                    <a:pt x="58" y="2"/>
                  </a:cubicBezTo>
                  <a:cubicBezTo>
                    <a:pt x="61" y="5"/>
                    <a:pt x="61" y="8"/>
                    <a:pt x="58" y="1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2"/>
                    <a:pt x="26" y="42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35" name="Freeform 86">
              <a:extLst>
                <a:ext uri="{FF2B5EF4-FFF2-40B4-BE49-F238E27FC236}">
                  <a16:creationId xmlns:a16="http://schemas.microsoft.com/office/drawing/2014/main" id="{0961530D-62F0-7F40-BD08-0D4F17005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" y="724"/>
              <a:ext cx="91" cy="62"/>
            </a:xfrm>
            <a:custGeom>
              <a:avLst/>
              <a:gdLst>
                <a:gd name="T0" fmla="*/ 24 w 61"/>
                <a:gd name="T1" fmla="*/ 42 h 42"/>
                <a:gd name="T2" fmla="*/ 20 w 61"/>
                <a:gd name="T3" fmla="*/ 41 h 42"/>
                <a:gd name="T4" fmla="*/ 2 w 61"/>
                <a:gd name="T5" fmla="*/ 23 h 42"/>
                <a:gd name="T6" fmla="*/ 2 w 61"/>
                <a:gd name="T7" fmla="*/ 14 h 42"/>
                <a:gd name="T8" fmla="*/ 10 w 61"/>
                <a:gd name="T9" fmla="*/ 14 h 42"/>
                <a:gd name="T10" fmla="*/ 24 w 61"/>
                <a:gd name="T11" fmla="*/ 28 h 42"/>
                <a:gd name="T12" fmla="*/ 50 w 61"/>
                <a:gd name="T13" fmla="*/ 2 h 42"/>
                <a:gd name="T14" fmla="*/ 58 w 61"/>
                <a:gd name="T15" fmla="*/ 2 h 42"/>
                <a:gd name="T16" fmla="*/ 58 w 61"/>
                <a:gd name="T17" fmla="*/ 11 h 42"/>
                <a:gd name="T18" fmla="*/ 28 w 61"/>
                <a:gd name="T19" fmla="*/ 41 h 42"/>
                <a:gd name="T20" fmla="*/ 24 w 61"/>
                <a:gd name="T2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2">
                  <a:moveTo>
                    <a:pt x="24" y="42"/>
                  </a:moveTo>
                  <a:cubicBezTo>
                    <a:pt x="23" y="42"/>
                    <a:pt x="21" y="42"/>
                    <a:pt x="20" y="4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0"/>
                    <a:pt x="0" y="17"/>
                    <a:pt x="2" y="14"/>
                  </a:cubicBezTo>
                  <a:cubicBezTo>
                    <a:pt x="4" y="12"/>
                    <a:pt x="8" y="12"/>
                    <a:pt x="10" y="1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2" y="0"/>
                    <a:pt x="56" y="0"/>
                    <a:pt x="58" y="2"/>
                  </a:cubicBezTo>
                  <a:cubicBezTo>
                    <a:pt x="61" y="5"/>
                    <a:pt x="61" y="8"/>
                    <a:pt x="58" y="1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2"/>
                    <a:pt x="26" y="42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136" name="Group 45">
            <a:extLst>
              <a:ext uri="{FF2B5EF4-FFF2-40B4-BE49-F238E27FC236}">
                <a16:creationId xmlns:a16="http://schemas.microsoft.com/office/drawing/2014/main" id="{516FF822-0AC6-8F49-982F-1D1D7300DD4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83204" y="3116889"/>
            <a:ext cx="481666" cy="481666"/>
            <a:chOff x="5507" y="439"/>
            <a:chExt cx="426" cy="426"/>
          </a:xfrm>
          <a:solidFill>
            <a:schemeClr val="accent1"/>
          </a:solidFill>
        </p:grpSpPr>
        <p:sp>
          <p:nvSpPr>
            <p:cNvPr id="137" name="Freeform 46">
              <a:extLst>
                <a:ext uri="{FF2B5EF4-FFF2-40B4-BE49-F238E27FC236}">
                  <a16:creationId xmlns:a16="http://schemas.microsoft.com/office/drawing/2014/main" id="{F4B73D59-02E7-6541-B93C-C6650620AA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6" y="652"/>
              <a:ext cx="124" cy="124"/>
            </a:xfrm>
            <a:custGeom>
              <a:avLst/>
              <a:gdLst>
                <a:gd name="T0" fmla="*/ 42 w 84"/>
                <a:gd name="T1" fmla="*/ 84 h 84"/>
                <a:gd name="T2" fmla="*/ 0 w 84"/>
                <a:gd name="T3" fmla="*/ 42 h 84"/>
                <a:gd name="T4" fmla="*/ 42 w 84"/>
                <a:gd name="T5" fmla="*/ 0 h 84"/>
                <a:gd name="T6" fmla="*/ 84 w 84"/>
                <a:gd name="T7" fmla="*/ 42 h 84"/>
                <a:gd name="T8" fmla="*/ 42 w 84"/>
                <a:gd name="T9" fmla="*/ 84 h 84"/>
                <a:gd name="T10" fmla="*/ 42 w 84"/>
                <a:gd name="T11" fmla="*/ 12 h 84"/>
                <a:gd name="T12" fmla="*/ 12 w 84"/>
                <a:gd name="T13" fmla="*/ 42 h 84"/>
                <a:gd name="T14" fmla="*/ 42 w 84"/>
                <a:gd name="T15" fmla="*/ 72 h 84"/>
                <a:gd name="T16" fmla="*/ 72 w 84"/>
                <a:gd name="T17" fmla="*/ 42 h 84"/>
                <a:gd name="T18" fmla="*/ 42 w 84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8"/>
                    <a:pt x="19" y="0"/>
                    <a:pt x="42" y="0"/>
                  </a:cubicBezTo>
                  <a:cubicBezTo>
                    <a:pt x="66" y="0"/>
                    <a:pt x="84" y="18"/>
                    <a:pt x="84" y="42"/>
                  </a:cubicBezTo>
                  <a:cubicBezTo>
                    <a:pt x="84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2" y="58"/>
                    <a:pt x="72" y="42"/>
                  </a:cubicBezTo>
                  <a:cubicBezTo>
                    <a:pt x="72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38" name="Freeform 47">
              <a:extLst>
                <a:ext uri="{FF2B5EF4-FFF2-40B4-BE49-F238E27FC236}">
                  <a16:creationId xmlns:a16="http://schemas.microsoft.com/office/drawing/2014/main" id="{A069EDB2-D1F1-4B46-9633-D4A833BD8A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9" y="492"/>
              <a:ext cx="71" cy="71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0"/>
                    <a:pt x="11" y="0"/>
                    <a:pt x="24" y="0"/>
                  </a:cubicBezTo>
                  <a:cubicBezTo>
                    <a:pt x="38" y="0"/>
                    <a:pt x="48" y="10"/>
                    <a:pt x="48" y="24"/>
                  </a:cubicBezTo>
                  <a:cubicBezTo>
                    <a:pt x="48" y="37"/>
                    <a:pt x="38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8" y="12"/>
                    <a:pt x="12" y="17"/>
                    <a:pt x="12" y="24"/>
                  </a:cubicBezTo>
                  <a:cubicBezTo>
                    <a:pt x="12" y="30"/>
                    <a:pt x="18" y="36"/>
                    <a:pt x="24" y="36"/>
                  </a:cubicBezTo>
                  <a:cubicBezTo>
                    <a:pt x="31" y="36"/>
                    <a:pt x="36" y="30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39" name="Freeform 48">
              <a:extLst>
                <a:ext uri="{FF2B5EF4-FFF2-40B4-BE49-F238E27FC236}">
                  <a16:creationId xmlns:a16="http://schemas.microsoft.com/office/drawing/2014/main" id="{28E39315-063A-D84B-9973-3C71C544EA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" y="563"/>
              <a:ext cx="302" cy="302"/>
            </a:xfrm>
            <a:custGeom>
              <a:avLst/>
              <a:gdLst>
                <a:gd name="T0" fmla="*/ 79 w 204"/>
                <a:gd name="T1" fmla="*/ 204 h 204"/>
                <a:gd name="T2" fmla="*/ 73 w 204"/>
                <a:gd name="T3" fmla="*/ 180 h 204"/>
                <a:gd name="T4" fmla="*/ 34 w 204"/>
                <a:gd name="T5" fmla="*/ 176 h 204"/>
                <a:gd name="T6" fmla="*/ 2 w 204"/>
                <a:gd name="T7" fmla="*/ 132 h 204"/>
                <a:gd name="T8" fmla="*/ 19 w 204"/>
                <a:gd name="T9" fmla="*/ 115 h 204"/>
                <a:gd name="T10" fmla="*/ 19 w 204"/>
                <a:gd name="T11" fmla="*/ 88 h 204"/>
                <a:gd name="T12" fmla="*/ 2 w 204"/>
                <a:gd name="T13" fmla="*/ 76 h 204"/>
                <a:gd name="T14" fmla="*/ 26 w 204"/>
                <a:gd name="T15" fmla="*/ 30 h 204"/>
                <a:gd name="T16" fmla="*/ 50 w 204"/>
                <a:gd name="T17" fmla="*/ 36 h 204"/>
                <a:gd name="T18" fmla="*/ 73 w 204"/>
                <a:gd name="T19" fmla="*/ 6 h 204"/>
                <a:gd name="T20" fmla="*/ 127 w 204"/>
                <a:gd name="T21" fmla="*/ 0 h 204"/>
                <a:gd name="T22" fmla="*/ 133 w 204"/>
                <a:gd name="T23" fmla="*/ 23 h 204"/>
                <a:gd name="T24" fmla="*/ 170 w 204"/>
                <a:gd name="T25" fmla="*/ 28 h 204"/>
                <a:gd name="T26" fmla="*/ 179 w 204"/>
                <a:gd name="T27" fmla="*/ 30 h 204"/>
                <a:gd name="T28" fmla="*/ 200 w 204"/>
                <a:gd name="T29" fmla="*/ 80 h 204"/>
                <a:gd name="T30" fmla="*/ 186 w 204"/>
                <a:gd name="T31" fmla="*/ 102 h 204"/>
                <a:gd name="T32" fmla="*/ 201 w 204"/>
                <a:gd name="T33" fmla="*/ 124 h 204"/>
                <a:gd name="T34" fmla="*/ 179 w 204"/>
                <a:gd name="T35" fmla="*/ 173 h 204"/>
                <a:gd name="T36" fmla="*/ 171 w 204"/>
                <a:gd name="T37" fmla="*/ 176 h 204"/>
                <a:gd name="T38" fmla="*/ 133 w 204"/>
                <a:gd name="T39" fmla="*/ 180 h 204"/>
                <a:gd name="T40" fmla="*/ 127 w 204"/>
                <a:gd name="T41" fmla="*/ 204 h 204"/>
                <a:gd name="T42" fmla="*/ 121 w 204"/>
                <a:gd name="T43" fmla="*/ 192 h 204"/>
                <a:gd name="T44" fmla="*/ 126 w 204"/>
                <a:gd name="T45" fmla="*/ 170 h 204"/>
                <a:gd name="T46" fmla="*/ 158 w 204"/>
                <a:gd name="T47" fmla="*/ 154 h 204"/>
                <a:gd name="T48" fmla="*/ 189 w 204"/>
                <a:gd name="T49" fmla="*/ 131 h 204"/>
                <a:gd name="T50" fmla="*/ 173 w 204"/>
                <a:gd name="T51" fmla="*/ 117 h 204"/>
                <a:gd name="T52" fmla="*/ 173 w 204"/>
                <a:gd name="T53" fmla="*/ 87 h 204"/>
                <a:gd name="T54" fmla="*/ 189 w 204"/>
                <a:gd name="T55" fmla="*/ 72 h 204"/>
                <a:gd name="T56" fmla="*/ 158 w 204"/>
                <a:gd name="T57" fmla="*/ 49 h 204"/>
                <a:gd name="T58" fmla="*/ 126 w 204"/>
                <a:gd name="T59" fmla="*/ 33 h 204"/>
                <a:gd name="T60" fmla="*/ 121 w 204"/>
                <a:gd name="T61" fmla="*/ 12 h 204"/>
                <a:gd name="T62" fmla="*/ 85 w 204"/>
                <a:gd name="T63" fmla="*/ 27 h 204"/>
                <a:gd name="T64" fmla="*/ 55 w 204"/>
                <a:gd name="T65" fmla="*/ 48 h 204"/>
                <a:gd name="T66" fmla="*/ 34 w 204"/>
                <a:gd name="T67" fmla="*/ 41 h 204"/>
                <a:gd name="T68" fmla="*/ 29 w 204"/>
                <a:gd name="T69" fmla="*/ 80 h 204"/>
                <a:gd name="T70" fmla="*/ 30 w 204"/>
                <a:gd name="T71" fmla="*/ 102 h 204"/>
                <a:gd name="T72" fmla="*/ 29 w 204"/>
                <a:gd name="T73" fmla="*/ 123 h 204"/>
                <a:gd name="T74" fmla="*/ 33 w 204"/>
                <a:gd name="T75" fmla="*/ 162 h 204"/>
                <a:gd name="T76" fmla="*/ 55 w 204"/>
                <a:gd name="T77" fmla="*/ 155 h 204"/>
                <a:gd name="T78" fmla="*/ 85 w 204"/>
                <a:gd name="T79" fmla="*/ 17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4" h="204">
                  <a:moveTo>
                    <a:pt x="127" y="204"/>
                  </a:moveTo>
                  <a:cubicBezTo>
                    <a:pt x="79" y="204"/>
                    <a:pt x="79" y="204"/>
                    <a:pt x="79" y="204"/>
                  </a:cubicBezTo>
                  <a:cubicBezTo>
                    <a:pt x="76" y="204"/>
                    <a:pt x="73" y="201"/>
                    <a:pt x="73" y="198"/>
                  </a:cubicBezTo>
                  <a:cubicBezTo>
                    <a:pt x="73" y="180"/>
                    <a:pt x="73" y="180"/>
                    <a:pt x="73" y="180"/>
                  </a:cubicBezTo>
                  <a:cubicBezTo>
                    <a:pt x="65" y="177"/>
                    <a:pt x="57" y="173"/>
                    <a:pt x="50" y="167"/>
                  </a:cubicBezTo>
                  <a:cubicBezTo>
                    <a:pt x="34" y="176"/>
                    <a:pt x="34" y="176"/>
                    <a:pt x="34" y="176"/>
                  </a:cubicBezTo>
                  <a:cubicBezTo>
                    <a:pt x="31" y="177"/>
                    <a:pt x="28" y="176"/>
                    <a:pt x="26" y="173"/>
                  </a:cubicBezTo>
                  <a:cubicBezTo>
                    <a:pt x="2" y="132"/>
                    <a:pt x="2" y="132"/>
                    <a:pt x="2" y="132"/>
                  </a:cubicBezTo>
                  <a:cubicBezTo>
                    <a:pt x="0" y="129"/>
                    <a:pt x="1" y="125"/>
                    <a:pt x="4" y="12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1"/>
                    <a:pt x="18" y="106"/>
                    <a:pt x="18" y="102"/>
                  </a:cubicBezTo>
                  <a:cubicBezTo>
                    <a:pt x="18" y="97"/>
                    <a:pt x="19" y="93"/>
                    <a:pt x="19" y="88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3" y="79"/>
                    <a:pt x="2" y="78"/>
                    <a:pt x="2" y="76"/>
                  </a:cubicBezTo>
                  <a:cubicBezTo>
                    <a:pt x="1" y="74"/>
                    <a:pt x="1" y="73"/>
                    <a:pt x="2" y="7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8" y="27"/>
                    <a:pt x="32" y="26"/>
                    <a:pt x="34" y="28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7" y="30"/>
                    <a:pt x="65" y="26"/>
                    <a:pt x="73" y="23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2"/>
                    <a:pt x="76" y="0"/>
                    <a:pt x="7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3" y="2"/>
                    <a:pt x="133" y="6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26"/>
                    <a:pt x="149" y="31"/>
                    <a:pt x="156" y="36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2" y="27"/>
                    <a:pt x="173" y="27"/>
                    <a:pt x="175" y="27"/>
                  </a:cubicBezTo>
                  <a:cubicBezTo>
                    <a:pt x="177" y="27"/>
                    <a:pt x="178" y="28"/>
                    <a:pt x="179" y="30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4" y="74"/>
                    <a:pt x="203" y="78"/>
                    <a:pt x="200" y="80"/>
                  </a:cubicBezTo>
                  <a:cubicBezTo>
                    <a:pt x="185" y="88"/>
                    <a:pt x="185" y="88"/>
                    <a:pt x="185" y="88"/>
                  </a:cubicBezTo>
                  <a:cubicBezTo>
                    <a:pt x="186" y="93"/>
                    <a:pt x="186" y="97"/>
                    <a:pt x="186" y="102"/>
                  </a:cubicBezTo>
                  <a:cubicBezTo>
                    <a:pt x="186" y="106"/>
                    <a:pt x="186" y="111"/>
                    <a:pt x="185" y="115"/>
                  </a:cubicBezTo>
                  <a:cubicBezTo>
                    <a:pt x="201" y="124"/>
                    <a:pt x="201" y="124"/>
                    <a:pt x="201" y="124"/>
                  </a:cubicBezTo>
                  <a:cubicBezTo>
                    <a:pt x="203" y="125"/>
                    <a:pt x="204" y="129"/>
                    <a:pt x="203" y="132"/>
                  </a:cubicBezTo>
                  <a:cubicBezTo>
                    <a:pt x="179" y="173"/>
                    <a:pt x="179" y="173"/>
                    <a:pt x="179" y="173"/>
                  </a:cubicBezTo>
                  <a:cubicBezTo>
                    <a:pt x="178" y="175"/>
                    <a:pt x="177" y="176"/>
                    <a:pt x="175" y="176"/>
                  </a:cubicBezTo>
                  <a:cubicBezTo>
                    <a:pt x="174" y="177"/>
                    <a:pt x="172" y="176"/>
                    <a:pt x="171" y="176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49" y="173"/>
                    <a:pt x="142" y="177"/>
                    <a:pt x="133" y="180"/>
                  </a:cubicBezTo>
                  <a:cubicBezTo>
                    <a:pt x="133" y="198"/>
                    <a:pt x="133" y="198"/>
                    <a:pt x="133" y="198"/>
                  </a:cubicBezTo>
                  <a:cubicBezTo>
                    <a:pt x="133" y="201"/>
                    <a:pt x="131" y="204"/>
                    <a:pt x="127" y="204"/>
                  </a:cubicBezTo>
                  <a:close/>
                  <a:moveTo>
                    <a:pt x="85" y="192"/>
                  </a:moveTo>
                  <a:cubicBezTo>
                    <a:pt x="121" y="192"/>
                    <a:pt x="121" y="192"/>
                    <a:pt x="121" y="192"/>
                  </a:cubicBezTo>
                  <a:cubicBezTo>
                    <a:pt x="121" y="176"/>
                    <a:pt x="121" y="176"/>
                    <a:pt x="121" y="176"/>
                  </a:cubicBezTo>
                  <a:cubicBezTo>
                    <a:pt x="121" y="173"/>
                    <a:pt x="123" y="171"/>
                    <a:pt x="126" y="170"/>
                  </a:cubicBezTo>
                  <a:cubicBezTo>
                    <a:pt x="136" y="167"/>
                    <a:pt x="143" y="162"/>
                    <a:pt x="151" y="155"/>
                  </a:cubicBezTo>
                  <a:cubicBezTo>
                    <a:pt x="153" y="153"/>
                    <a:pt x="156" y="153"/>
                    <a:pt x="158" y="154"/>
                  </a:cubicBezTo>
                  <a:cubicBezTo>
                    <a:pt x="172" y="162"/>
                    <a:pt x="172" y="162"/>
                    <a:pt x="172" y="16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3" y="122"/>
                    <a:pt x="172" y="119"/>
                    <a:pt x="173" y="117"/>
                  </a:cubicBezTo>
                  <a:cubicBezTo>
                    <a:pt x="174" y="112"/>
                    <a:pt x="174" y="107"/>
                    <a:pt x="174" y="102"/>
                  </a:cubicBezTo>
                  <a:cubicBezTo>
                    <a:pt x="174" y="97"/>
                    <a:pt x="174" y="92"/>
                    <a:pt x="173" y="87"/>
                  </a:cubicBezTo>
                  <a:cubicBezTo>
                    <a:pt x="172" y="84"/>
                    <a:pt x="173" y="81"/>
                    <a:pt x="176" y="80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56" y="50"/>
                    <a:pt x="153" y="50"/>
                    <a:pt x="151" y="48"/>
                  </a:cubicBezTo>
                  <a:cubicBezTo>
                    <a:pt x="143" y="41"/>
                    <a:pt x="136" y="36"/>
                    <a:pt x="126" y="33"/>
                  </a:cubicBezTo>
                  <a:cubicBezTo>
                    <a:pt x="123" y="33"/>
                    <a:pt x="121" y="30"/>
                    <a:pt x="121" y="27"/>
                  </a:cubicBezTo>
                  <a:cubicBezTo>
                    <a:pt x="121" y="12"/>
                    <a:pt x="121" y="12"/>
                    <a:pt x="121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5" y="30"/>
                    <a:pt x="83" y="32"/>
                    <a:pt x="81" y="33"/>
                  </a:cubicBezTo>
                  <a:cubicBezTo>
                    <a:pt x="71" y="36"/>
                    <a:pt x="63" y="40"/>
                    <a:pt x="55" y="48"/>
                  </a:cubicBezTo>
                  <a:cubicBezTo>
                    <a:pt x="53" y="50"/>
                    <a:pt x="50" y="50"/>
                    <a:pt x="48" y="49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1" y="81"/>
                    <a:pt x="33" y="84"/>
                    <a:pt x="32" y="87"/>
                  </a:cubicBezTo>
                  <a:cubicBezTo>
                    <a:pt x="31" y="92"/>
                    <a:pt x="30" y="97"/>
                    <a:pt x="30" y="102"/>
                  </a:cubicBezTo>
                  <a:cubicBezTo>
                    <a:pt x="30" y="107"/>
                    <a:pt x="31" y="112"/>
                    <a:pt x="32" y="117"/>
                  </a:cubicBezTo>
                  <a:cubicBezTo>
                    <a:pt x="33" y="119"/>
                    <a:pt x="31" y="122"/>
                    <a:pt x="29" y="123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50" y="153"/>
                    <a:pt x="53" y="153"/>
                    <a:pt x="55" y="155"/>
                  </a:cubicBezTo>
                  <a:cubicBezTo>
                    <a:pt x="63" y="163"/>
                    <a:pt x="71" y="167"/>
                    <a:pt x="81" y="170"/>
                  </a:cubicBezTo>
                  <a:cubicBezTo>
                    <a:pt x="83" y="171"/>
                    <a:pt x="85" y="173"/>
                    <a:pt x="85" y="176"/>
                  </a:cubicBezTo>
                  <a:lnTo>
                    <a:pt x="8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40" name="Freeform 49">
              <a:extLst>
                <a:ext uri="{FF2B5EF4-FFF2-40B4-BE49-F238E27FC236}">
                  <a16:creationId xmlns:a16="http://schemas.microsoft.com/office/drawing/2014/main" id="{25703F0B-4AFB-1142-AB77-64647188DC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7" y="439"/>
              <a:ext cx="176" cy="178"/>
            </a:xfrm>
            <a:custGeom>
              <a:avLst/>
              <a:gdLst>
                <a:gd name="T0" fmla="*/ 48 w 119"/>
                <a:gd name="T1" fmla="*/ 120 h 120"/>
                <a:gd name="T2" fmla="*/ 42 w 119"/>
                <a:gd name="T3" fmla="*/ 104 h 120"/>
                <a:gd name="T4" fmla="*/ 21 w 119"/>
                <a:gd name="T5" fmla="*/ 102 h 120"/>
                <a:gd name="T6" fmla="*/ 1 w 119"/>
                <a:gd name="T7" fmla="*/ 79 h 120"/>
                <a:gd name="T8" fmla="*/ 4 w 119"/>
                <a:gd name="T9" fmla="*/ 71 h 120"/>
                <a:gd name="T10" fmla="*/ 11 w 119"/>
                <a:gd name="T11" fmla="*/ 60 h 120"/>
                <a:gd name="T12" fmla="*/ 4 w 119"/>
                <a:gd name="T13" fmla="*/ 48 h 120"/>
                <a:gd name="T14" fmla="*/ 2 w 119"/>
                <a:gd name="T15" fmla="*/ 40 h 120"/>
                <a:gd name="T16" fmla="*/ 22 w 119"/>
                <a:gd name="T17" fmla="*/ 17 h 120"/>
                <a:gd name="T18" fmla="*/ 42 w 119"/>
                <a:gd name="T19" fmla="*/ 15 h 120"/>
                <a:gd name="T20" fmla="*/ 48 w 119"/>
                <a:gd name="T21" fmla="*/ 0 h 120"/>
                <a:gd name="T22" fmla="*/ 78 w 119"/>
                <a:gd name="T23" fmla="*/ 6 h 120"/>
                <a:gd name="T24" fmla="*/ 89 w 119"/>
                <a:gd name="T25" fmla="*/ 22 h 120"/>
                <a:gd name="T26" fmla="*/ 102 w 119"/>
                <a:gd name="T27" fmla="*/ 16 h 120"/>
                <a:gd name="T28" fmla="*/ 117 w 119"/>
                <a:gd name="T29" fmla="*/ 40 h 120"/>
                <a:gd name="T30" fmla="*/ 107 w 119"/>
                <a:gd name="T31" fmla="*/ 53 h 120"/>
                <a:gd name="T32" fmla="*/ 107 w 119"/>
                <a:gd name="T33" fmla="*/ 66 h 120"/>
                <a:gd name="T34" fmla="*/ 117 w 119"/>
                <a:gd name="T35" fmla="*/ 79 h 120"/>
                <a:gd name="T36" fmla="*/ 102 w 119"/>
                <a:gd name="T37" fmla="*/ 103 h 120"/>
                <a:gd name="T38" fmla="*/ 89 w 119"/>
                <a:gd name="T39" fmla="*/ 97 h 120"/>
                <a:gd name="T40" fmla="*/ 78 w 119"/>
                <a:gd name="T41" fmla="*/ 114 h 120"/>
                <a:gd name="T42" fmla="*/ 54 w 119"/>
                <a:gd name="T43" fmla="*/ 108 h 120"/>
                <a:gd name="T44" fmla="*/ 66 w 119"/>
                <a:gd name="T45" fmla="*/ 100 h 120"/>
                <a:gd name="T46" fmla="*/ 84 w 119"/>
                <a:gd name="T47" fmla="*/ 86 h 120"/>
                <a:gd name="T48" fmla="*/ 98 w 119"/>
                <a:gd name="T49" fmla="*/ 89 h 120"/>
                <a:gd name="T50" fmla="*/ 97 w 119"/>
                <a:gd name="T51" fmla="*/ 75 h 120"/>
                <a:gd name="T52" fmla="*/ 95 w 119"/>
                <a:gd name="T53" fmla="*/ 60 h 120"/>
                <a:gd name="T54" fmla="*/ 97 w 119"/>
                <a:gd name="T55" fmla="*/ 45 h 120"/>
                <a:gd name="T56" fmla="*/ 98 w 119"/>
                <a:gd name="T57" fmla="*/ 31 h 120"/>
                <a:gd name="T58" fmla="*/ 84 w 119"/>
                <a:gd name="T59" fmla="*/ 34 h 120"/>
                <a:gd name="T60" fmla="*/ 66 w 119"/>
                <a:gd name="T61" fmla="*/ 19 h 120"/>
                <a:gd name="T62" fmla="*/ 54 w 119"/>
                <a:gd name="T63" fmla="*/ 12 h 120"/>
                <a:gd name="T64" fmla="*/ 50 w 119"/>
                <a:gd name="T65" fmla="*/ 25 h 120"/>
                <a:gd name="T66" fmla="*/ 28 w 119"/>
                <a:gd name="T67" fmla="*/ 34 h 120"/>
                <a:gd name="T68" fmla="*/ 15 w 119"/>
                <a:gd name="T69" fmla="*/ 41 h 120"/>
                <a:gd name="T70" fmla="*/ 24 w 119"/>
                <a:gd name="T71" fmla="*/ 51 h 120"/>
                <a:gd name="T72" fmla="*/ 24 w 119"/>
                <a:gd name="T73" fmla="*/ 68 h 120"/>
                <a:gd name="T74" fmla="*/ 15 w 119"/>
                <a:gd name="T75" fmla="*/ 78 h 120"/>
                <a:gd name="T76" fmla="*/ 28 w 119"/>
                <a:gd name="T77" fmla="*/ 85 h 120"/>
                <a:gd name="T78" fmla="*/ 50 w 119"/>
                <a:gd name="T79" fmla="*/ 94 h 120"/>
                <a:gd name="T80" fmla="*/ 54 w 119"/>
                <a:gd name="T81" fmla="*/ 10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120">
                  <a:moveTo>
                    <a:pt x="72" y="120"/>
                  </a:moveTo>
                  <a:cubicBezTo>
                    <a:pt x="48" y="120"/>
                    <a:pt x="48" y="120"/>
                    <a:pt x="48" y="120"/>
                  </a:cubicBezTo>
                  <a:cubicBezTo>
                    <a:pt x="45" y="120"/>
                    <a:pt x="42" y="117"/>
                    <a:pt x="42" y="11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38" y="102"/>
                    <a:pt x="34" y="100"/>
                    <a:pt x="30" y="97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9" y="104"/>
                    <a:pt x="15" y="103"/>
                    <a:pt x="13" y="100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8"/>
                    <a:pt x="0" y="76"/>
                    <a:pt x="1" y="75"/>
                  </a:cubicBezTo>
                  <a:cubicBezTo>
                    <a:pt x="1" y="73"/>
                    <a:pt x="2" y="72"/>
                    <a:pt x="4" y="71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4"/>
                    <a:pt x="11" y="62"/>
                    <a:pt x="11" y="60"/>
                  </a:cubicBezTo>
                  <a:cubicBezTo>
                    <a:pt x="11" y="57"/>
                    <a:pt x="12" y="55"/>
                    <a:pt x="12" y="53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7"/>
                    <a:pt x="1" y="46"/>
                    <a:pt x="1" y="45"/>
                  </a:cubicBezTo>
                  <a:cubicBezTo>
                    <a:pt x="0" y="43"/>
                    <a:pt x="1" y="41"/>
                    <a:pt x="2" y="4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6"/>
                    <a:pt x="19" y="15"/>
                    <a:pt x="22" y="17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4" y="19"/>
                    <a:pt x="38" y="17"/>
                    <a:pt x="42" y="15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2"/>
                    <a:pt x="45" y="0"/>
                    <a:pt x="48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6" y="0"/>
                    <a:pt x="78" y="2"/>
                    <a:pt x="78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2" y="17"/>
                    <a:pt x="86" y="19"/>
                    <a:pt x="89" y="22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8" y="16"/>
                    <a:pt x="100" y="16"/>
                    <a:pt x="102" y="16"/>
                  </a:cubicBezTo>
                  <a:cubicBezTo>
                    <a:pt x="103" y="17"/>
                    <a:pt x="105" y="18"/>
                    <a:pt x="105" y="19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19" y="43"/>
                    <a:pt x="118" y="47"/>
                    <a:pt x="115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7" y="55"/>
                    <a:pt x="107" y="57"/>
                    <a:pt x="107" y="60"/>
                  </a:cubicBezTo>
                  <a:cubicBezTo>
                    <a:pt x="107" y="62"/>
                    <a:pt x="107" y="64"/>
                    <a:pt x="107" y="66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73"/>
                    <a:pt x="119" y="76"/>
                    <a:pt x="117" y="7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3" y="102"/>
                    <a:pt x="102" y="103"/>
                  </a:cubicBezTo>
                  <a:cubicBezTo>
                    <a:pt x="100" y="103"/>
                    <a:pt x="99" y="103"/>
                    <a:pt x="97" y="102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86" y="100"/>
                    <a:pt x="82" y="102"/>
                    <a:pt x="78" y="10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7"/>
                    <a:pt x="76" y="120"/>
                    <a:pt x="72" y="120"/>
                  </a:cubicBezTo>
                  <a:close/>
                  <a:moveTo>
                    <a:pt x="54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6" y="97"/>
                    <a:pt x="68" y="95"/>
                    <a:pt x="70" y="94"/>
                  </a:cubicBezTo>
                  <a:cubicBezTo>
                    <a:pt x="76" y="93"/>
                    <a:pt x="80" y="90"/>
                    <a:pt x="84" y="86"/>
                  </a:cubicBezTo>
                  <a:cubicBezTo>
                    <a:pt x="86" y="84"/>
                    <a:pt x="89" y="84"/>
                    <a:pt x="92" y="85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97" y="75"/>
                    <a:pt x="97" y="75"/>
                    <a:pt x="97" y="75"/>
                  </a:cubicBezTo>
                  <a:cubicBezTo>
                    <a:pt x="95" y="73"/>
                    <a:pt x="94" y="71"/>
                    <a:pt x="94" y="68"/>
                  </a:cubicBezTo>
                  <a:cubicBezTo>
                    <a:pt x="95" y="65"/>
                    <a:pt x="95" y="62"/>
                    <a:pt x="95" y="60"/>
                  </a:cubicBezTo>
                  <a:cubicBezTo>
                    <a:pt x="95" y="57"/>
                    <a:pt x="95" y="54"/>
                    <a:pt x="94" y="51"/>
                  </a:cubicBezTo>
                  <a:cubicBezTo>
                    <a:pt x="94" y="49"/>
                    <a:pt x="95" y="46"/>
                    <a:pt x="97" y="4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89" y="36"/>
                    <a:pt x="86" y="35"/>
                    <a:pt x="84" y="34"/>
                  </a:cubicBezTo>
                  <a:cubicBezTo>
                    <a:pt x="80" y="30"/>
                    <a:pt x="76" y="27"/>
                    <a:pt x="70" y="25"/>
                  </a:cubicBezTo>
                  <a:cubicBezTo>
                    <a:pt x="68" y="24"/>
                    <a:pt x="66" y="22"/>
                    <a:pt x="66" y="19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2"/>
                    <a:pt x="53" y="24"/>
                    <a:pt x="50" y="25"/>
                  </a:cubicBezTo>
                  <a:cubicBezTo>
                    <a:pt x="44" y="27"/>
                    <a:pt x="39" y="30"/>
                    <a:pt x="35" y="34"/>
                  </a:cubicBezTo>
                  <a:cubicBezTo>
                    <a:pt x="33" y="35"/>
                    <a:pt x="30" y="36"/>
                    <a:pt x="28" y="3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4" y="46"/>
                    <a:pt x="25" y="49"/>
                    <a:pt x="24" y="51"/>
                  </a:cubicBezTo>
                  <a:cubicBezTo>
                    <a:pt x="24" y="54"/>
                    <a:pt x="23" y="57"/>
                    <a:pt x="23" y="60"/>
                  </a:cubicBezTo>
                  <a:cubicBezTo>
                    <a:pt x="23" y="62"/>
                    <a:pt x="24" y="65"/>
                    <a:pt x="24" y="68"/>
                  </a:cubicBezTo>
                  <a:cubicBezTo>
                    <a:pt x="25" y="71"/>
                    <a:pt x="24" y="73"/>
                    <a:pt x="22" y="75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21" y="89"/>
                    <a:pt x="21" y="89"/>
                    <a:pt x="21" y="89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30" y="84"/>
                    <a:pt x="33" y="84"/>
                    <a:pt x="35" y="86"/>
                  </a:cubicBezTo>
                  <a:cubicBezTo>
                    <a:pt x="39" y="89"/>
                    <a:pt x="44" y="92"/>
                    <a:pt x="50" y="94"/>
                  </a:cubicBezTo>
                  <a:cubicBezTo>
                    <a:pt x="53" y="95"/>
                    <a:pt x="54" y="97"/>
                    <a:pt x="54" y="100"/>
                  </a:cubicBezTo>
                  <a:lnTo>
                    <a:pt x="54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141" name="Group 79">
            <a:extLst>
              <a:ext uri="{FF2B5EF4-FFF2-40B4-BE49-F238E27FC236}">
                <a16:creationId xmlns:a16="http://schemas.microsoft.com/office/drawing/2014/main" id="{F01FD265-4EA3-E648-9E9F-F7ED57259CE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608644" y="3186991"/>
            <a:ext cx="481666" cy="341462"/>
            <a:chOff x="3437" y="1784"/>
            <a:chExt cx="426" cy="302"/>
          </a:xfrm>
          <a:solidFill>
            <a:schemeClr val="accent1"/>
          </a:solidFill>
        </p:grpSpPr>
        <p:sp>
          <p:nvSpPr>
            <p:cNvPr id="142" name="Freeform 80">
              <a:extLst>
                <a:ext uri="{FF2B5EF4-FFF2-40B4-BE49-F238E27FC236}">
                  <a16:creationId xmlns:a16="http://schemas.microsoft.com/office/drawing/2014/main" id="{AD563135-6D41-B34F-8DBF-9789C1D2FC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4" y="1962"/>
              <a:ext cx="72" cy="70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8" y="12"/>
                    <a:pt x="12" y="17"/>
                    <a:pt x="12" y="24"/>
                  </a:cubicBezTo>
                  <a:cubicBezTo>
                    <a:pt x="12" y="30"/>
                    <a:pt x="18" y="36"/>
                    <a:pt x="24" y="36"/>
                  </a:cubicBezTo>
                  <a:cubicBezTo>
                    <a:pt x="31" y="36"/>
                    <a:pt x="36" y="30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43" name="Freeform 81">
              <a:extLst>
                <a:ext uri="{FF2B5EF4-FFF2-40B4-BE49-F238E27FC236}">
                  <a16:creationId xmlns:a16="http://schemas.microsoft.com/office/drawing/2014/main" id="{8E14FF8C-207B-F447-B912-AC19E0458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" y="1880"/>
              <a:ext cx="108" cy="107"/>
            </a:xfrm>
            <a:custGeom>
              <a:avLst/>
              <a:gdLst>
                <a:gd name="T0" fmla="*/ 7 w 73"/>
                <a:gd name="T1" fmla="*/ 72 h 72"/>
                <a:gd name="T2" fmla="*/ 3 w 73"/>
                <a:gd name="T3" fmla="*/ 70 h 72"/>
                <a:gd name="T4" fmla="*/ 3 w 73"/>
                <a:gd name="T5" fmla="*/ 62 h 72"/>
                <a:gd name="T6" fmla="*/ 62 w 73"/>
                <a:gd name="T7" fmla="*/ 2 h 72"/>
                <a:gd name="T8" fmla="*/ 71 w 73"/>
                <a:gd name="T9" fmla="*/ 2 h 72"/>
                <a:gd name="T10" fmla="*/ 71 w 73"/>
                <a:gd name="T11" fmla="*/ 11 h 72"/>
                <a:gd name="T12" fmla="*/ 11 w 73"/>
                <a:gd name="T13" fmla="*/ 70 h 72"/>
                <a:gd name="T14" fmla="*/ 7 w 73"/>
                <a:gd name="T1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2">
                  <a:moveTo>
                    <a:pt x="7" y="72"/>
                  </a:moveTo>
                  <a:cubicBezTo>
                    <a:pt x="5" y="72"/>
                    <a:pt x="4" y="72"/>
                    <a:pt x="3" y="70"/>
                  </a:cubicBezTo>
                  <a:cubicBezTo>
                    <a:pt x="0" y="68"/>
                    <a:pt x="0" y="64"/>
                    <a:pt x="3" y="6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4" y="0"/>
                    <a:pt x="68" y="0"/>
                    <a:pt x="71" y="2"/>
                  </a:cubicBezTo>
                  <a:cubicBezTo>
                    <a:pt x="73" y="5"/>
                    <a:pt x="73" y="9"/>
                    <a:pt x="71" y="11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0" y="72"/>
                    <a:pt x="9" y="72"/>
                    <a:pt x="7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44" name="Freeform 82">
              <a:extLst>
                <a:ext uri="{FF2B5EF4-FFF2-40B4-BE49-F238E27FC236}">
                  <a16:creationId xmlns:a16="http://schemas.microsoft.com/office/drawing/2014/main" id="{D89E874B-0787-064A-B6EE-771B86487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" y="1997"/>
              <a:ext cx="54" cy="18"/>
            </a:xfrm>
            <a:custGeom>
              <a:avLst/>
              <a:gdLst>
                <a:gd name="T0" fmla="*/ 30 w 36"/>
                <a:gd name="T1" fmla="*/ 12 h 12"/>
                <a:gd name="T2" fmla="*/ 6 w 36"/>
                <a:gd name="T3" fmla="*/ 12 h 12"/>
                <a:gd name="T4" fmla="*/ 0 w 36"/>
                <a:gd name="T5" fmla="*/ 6 h 12"/>
                <a:gd name="T6" fmla="*/ 6 w 36"/>
                <a:gd name="T7" fmla="*/ 0 h 12"/>
                <a:gd name="T8" fmla="*/ 30 w 36"/>
                <a:gd name="T9" fmla="*/ 0 h 12"/>
                <a:gd name="T10" fmla="*/ 36 w 36"/>
                <a:gd name="T11" fmla="*/ 6 h 12"/>
                <a:gd name="T12" fmla="*/ 30 w 3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45" name="Freeform 83">
              <a:extLst>
                <a:ext uri="{FF2B5EF4-FFF2-40B4-BE49-F238E27FC236}">
                  <a16:creationId xmlns:a16="http://schemas.microsoft.com/office/drawing/2014/main" id="{B0BBC9BB-9478-DD40-9544-993DEB7E0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4" y="1997"/>
              <a:ext cx="54" cy="18"/>
            </a:xfrm>
            <a:custGeom>
              <a:avLst/>
              <a:gdLst>
                <a:gd name="T0" fmla="*/ 30 w 36"/>
                <a:gd name="T1" fmla="*/ 12 h 12"/>
                <a:gd name="T2" fmla="*/ 6 w 36"/>
                <a:gd name="T3" fmla="*/ 12 h 12"/>
                <a:gd name="T4" fmla="*/ 0 w 36"/>
                <a:gd name="T5" fmla="*/ 6 h 12"/>
                <a:gd name="T6" fmla="*/ 6 w 36"/>
                <a:gd name="T7" fmla="*/ 0 h 12"/>
                <a:gd name="T8" fmla="*/ 30 w 36"/>
                <a:gd name="T9" fmla="*/ 0 h 12"/>
                <a:gd name="T10" fmla="*/ 36 w 36"/>
                <a:gd name="T11" fmla="*/ 6 h 12"/>
                <a:gd name="T12" fmla="*/ 30 w 3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46" name="Freeform 84">
              <a:extLst>
                <a:ext uri="{FF2B5EF4-FFF2-40B4-BE49-F238E27FC236}">
                  <a16:creationId xmlns:a16="http://schemas.microsoft.com/office/drawing/2014/main" id="{52E27719-BDA4-694D-83C1-C827D694B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" y="1922"/>
              <a:ext cx="52" cy="32"/>
            </a:xfrm>
            <a:custGeom>
              <a:avLst/>
              <a:gdLst>
                <a:gd name="T0" fmla="*/ 6 w 35"/>
                <a:gd name="T1" fmla="*/ 22 h 22"/>
                <a:gd name="T2" fmla="*/ 1 w 35"/>
                <a:gd name="T3" fmla="*/ 19 h 22"/>
                <a:gd name="T4" fmla="*/ 4 w 35"/>
                <a:gd name="T5" fmla="*/ 11 h 22"/>
                <a:gd name="T6" fmla="*/ 26 w 35"/>
                <a:gd name="T7" fmla="*/ 2 h 22"/>
                <a:gd name="T8" fmla="*/ 34 w 35"/>
                <a:gd name="T9" fmla="*/ 5 h 22"/>
                <a:gd name="T10" fmla="*/ 31 w 35"/>
                <a:gd name="T11" fmla="*/ 13 h 22"/>
                <a:gd name="T12" fmla="*/ 9 w 35"/>
                <a:gd name="T13" fmla="*/ 22 h 22"/>
                <a:gd name="T14" fmla="*/ 6 w 35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2">
                  <a:moveTo>
                    <a:pt x="6" y="22"/>
                  </a:moveTo>
                  <a:cubicBezTo>
                    <a:pt x="4" y="22"/>
                    <a:pt x="2" y="21"/>
                    <a:pt x="1" y="19"/>
                  </a:cubicBezTo>
                  <a:cubicBezTo>
                    <a:pt x="0" y="16"/>
                    <a:pt x="1" y="12"/>
                    <a:pt x="4" y="1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9" y="0"/>
                    <a:pt x="33" y="2"/>
                    <a:pt x="34" y="5"/>
                  </a:cubicBezTo>
                  <a:cubicBezTo>
                    <a:pt x="35" y="8"/>
                    <a:pt x="34" y="11"/>
                    <a:pt x="31" y="1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7" y="22"/>
                    <a:pt x="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47" name="Freeform 85">
              <a:extLst>
                <a:ext uri="{FF2B5EF4-FFF2-40B4-BE49-F238E27FC236}">
                  <a16:creationId xmlns:a16="http://schemas.microsoft.com/office/drawing/2014/main" id="{FF113834-5F02-6A41-9F8F-FFF2D91F5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1" y="1832"/>
              <a:ext cx="34" cy="51"/>
            </a:xfrm>
            <a:custGeom>
              <a:avLst/>
              <a:gdLst>
                <a:gd name="T0" fmla="*/ 7 w 23"/>
                <a:gd name="T1" fmla="*/ 35 h 35"/>
                <a:gd name="T2" fmla="*/ 4 w 23"/>
                <a:gd name="T3" fmla="*/ 34 h 35"/>
                <a:gd name="T4" fmla="*/ 1 w 23"/>
                <a:gd name="T5" fmla="*/ 26 h 35"/>
                <a:gd name="T6" fmla="*/ 10 w 23"/>
                <a:gd name="T7" fmla="*/ 4 h 35"/>
                <a:gd name="T8" fmla="*/ 18 w 23"/>
                <a:gd name="T9" fmla="*/ 1 h 35"/>
                <a:gd name="T10" fmla="*/ 21 w 23"/>
                <a:gd name="T11" fmla="*/ 9 h 35"/>
                <a:gd name="T12" fmla="*/ 12 w 23"/>
                <a:gd name="T13" fmla="*/ 31 h 35"/>
                <a:gd name="T14" fmla="*/ 7 w 23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5">
                  <a:moveTo>
                    <a:pt x="7" y="35"/>
                  </a:moveTo>
                  <a:cubicBezTo>
                    <a:pt x="6" y="35"/>
                    <a:pt x="5" y="35"/>
                    <a:pt x="4" y="34"/>
                  </a:cubicBezTo>
                  <a:cubicBezTo>
                    <a:pt x="1" y="33"/>
                    <a:pt x="0" y="29"/>
                    <a:pt x="1" y="26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2" y="1"/>
                    <a:pt x="15" y="0"/>
                    <a:pt x="18" y="1"/>
                  </a:cubicBezTo>
                  <a:cubicBezTo>
                    <a:pt x="21" y="2"/>
                    <a:pt x="23" y="6"/>
                    <a:pt x="21" y="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3"/>
                    <a:pt x="9" y="35"/>
                    <a:pt x="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48" name="Freeform 86">
              <a:extLst>
                <a:ext uri="{FF2B5EF4-FFF2-40B4-BE49-F238E27FC236}">
                  <a16:creationId xmlns:a16="http://schemas.microsoft.com/office/drawing/2014/main" id="{1F6BA6DB-8682-D240-BADC-571C01985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" y="1820"/>
              <a:ext cx="18" cy="53"/>
            </a:xfrm>
            <a:custGeom>
              <a:avLst/>
              <a:gdLst>
                <a:gd name="T0" fmla="*/ 6 w 12"/>
                <a:gd name="T1" fmla="*/ 36 h 36"/>
                <a:gd name="T2" fmla="*/ 0 w 12"/>
                <a:gd name="T3" fmla="*/ 30 h 36"/>
                <a:gd name="T4" fmla="*/ 0 w 12"/>
                <a:gd name="T5" fmla="*/ 6 h 36"/>
                <a:gd name="T6" fmla="*/ 6 w 12"/>
                <a:gd name="T7" fmla="*/ 0 h 36"/>
                <a:gd name="T8" fmla="*/ 12 w 12"/>
                <a:gd name="T9" fmla="*/ 6 h 36"/>
                <a:gd name="T10" fmla="*/ 12 w 12"/>
                <a:gd name="T11" fmla="*/ 30 h 36"/>
                <a:gd name="T12" fmla="*/ 6 w 12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6">
                  <a:moveTo>
                    <a:pt x="6" y="36"/>
                  </a:moveTo>
                  <a:cubicBezTo>
                    <a:pt x="3" y="36"/>
                    <a:pt x="0" y="33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3"/>
                    <a:pt x="10" y="36"/>
                    <a:pt x="6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49" name="Freeform 87">
              <a:extLst>
                <a:ext uri="{FF2B5EF4-FFF2-40B4-BE49-F238E27FC236}">
                  <a16:creationId xmlns:a16="http://schemas.microsoft.com/office/drawing/2014/main" id="{FE697EC8-E5DA-6C49-A676-2F10E8AEA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" y="1832"/>
              <a:ext cx="34" cy="51"/>
            </a:xfrm>
            <a:custGeom>
              <a:avLst/>
              <a:gdLst>
                <a:gd name="T0" fmla="*/ 16 w 23"/>
                <a:gd name="T1" fmla="*/ 35 h 35"/>
                <a:gd name="T2" fmla="*/ 10 w 23"/>
                <a:gd name="T3" fmla="*/ 31 h 35"/>
                <a:gd name="T4" fmla="*/ 1 w 23"/>
                <a:gd name="T5" fmla="*/ 9 h 35"/>
                <a:gd name="T6" fmla="*/ 4 w 23"/>
                <a:gd name="T7" fmla="*/ 1 h 35"/>
                <a:gd name="T8" fmla="*/ 12 w 23"/>
                <a:gd name="T9" fmla="*/ 4 h 35"/>
                <a:gd name="T10" fmla="*/ 21 w 23"/>
                <a:gd name="T11" fmla="*/ 26 h 35"/>
                <a:gd name="T12" fmla="*/ 18 w 23"/>
                <a:gd name="T13" fmla="*/ 34 h 35"/>
                <a:gd name="T14" fmla="*/ 16 w 23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5">
                  <a:moveTo>
                    <a:pt x="16" y="35"/>
                  </a:moveTo>
                  <a:cubicBezTo>
                    <a:pt x="13" y="35"/>
                    <a:pt x="11" y="33"/>
                    <a:pt x="10" y="3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1" y="2"/>
                    <a:pt x="4" y="1"/>
                  </a:cubicBezTo>
                  <a:cubicBezTo>
                    <a:pt x="7" y="0"/>
                    <a:pt x="11" y="1"/>
                    <a:pt x="12" y="4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3" y="29"/>
                    <a:pt x="21" y="33"/>
                    <a:pt x="18" y="34"/>
                  </a:cubicBezTo>
                  <a:cubicBezTo>
                    <a:pt x="17" y="35"/>
                    <a:pt x="17" y="35"/>
                    <a:pt x="1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50" name="Freeform 88">
              <a:extLst>
                <a:ext uri="{FF2B5EF4-FFF2-40B4-BE49-F238E27FC236}">
                  <a16:creationId xmlns:a16="http://schemas.microsoft.com/office/drawing/2014/main" id="{12D6C954-2EF3-BD42-BFB7-359D0D4F6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1" y="1869"/>
              <a:ext cx="45" cy="42"/>
            </a:xfrm>
            <a:custGeom>
              <a:avLst/>
              <a:gdLst>
                <a:gd name="T0" fmla="*/ 24 w 30"/>
                <a:gd name="T1" fmla="*/ 29 h 29"/>
                <a:gd name="T2" fmla="*/ 19 w 30"/>
                <a:gd name="T3" fmla="*/ 27 h 29"/>
                <a:gd name="T4" fmla="*/ 2 w 30"/>
                <a:gd name="T5" fmla="*/ 10 h 29"/>
                <a:gd name="T6" fmla="*/ 2 w 30"/>
                <a:gd name="T7" fmla="*/ 2 h 29"/>
                <a:gd name="T8" fmla="*/ 11 w 30"/>
                <a:gd name="T9" fmla="*/ 2 h 29"/>
                <a:gd name="T10" fmla="*/ 28 w 30"/>
                <a:gd name="T11" fmla="*/ 19 h 29"/>
                <a:gd name="T12" fmla="*/ 28 w 30"/>
                <a:gd name="T13" fmla="*/ 27 h 29"/>
                <a:gd name="T14" fmla="*/ 24 w 30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9">
                  <a:moveTo>
                    <a:pt x="24" y="29"/>
                  </a:moveTo>
                  <a:cubicBezTo>
                    <a:pt x="22" y="29"/>
                    <a:pt x="21" y="29"/>
                    <a:pt x="19" y="2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0" y="21"/>
                    <a:pt x="30" y="25"/>
                    <a:pt x="28" y="27"/>
                  </a:cubicBezTo>
                  <a:cubicBezTo>
                    <a:pt x="27" y="29"/>
                    <a:pt x="25" y="29"/>
                    <a:pt x="2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51" name="Freeform 89">
              <a:extLst>
                <a:ext uri="{FF2B5EF4-FFF2-40B4-BE49-F238E27FC236}">
                  <a16:creationId xmlns:a16="http://schemas.microsoft.com/office/drawing/2014/main" id="{A35B7786-D1F2-4549-A514-FD155D87A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" y="1922"/>
              <a:ext cx="54" cy="32"/>
            </a:xfrm>
            <a:custGeom>
              <a:avLst/>
              <a:gdLst>
                <a:gd name="T0" fmla="*/ 29 w 36"/>
                <a:gd name="T1" fmla="*/ 22 h 22"/>
                <a:gd name="T2" fmla="*/ 27 w 36"/>
                <a:gd name="T3" fmla="*/ 22 h 22"/>
                <a:gd name="T4" fmla="*/ 5 w 36"/>
                <a:gd name="T5" fmla="*/ 13 h 22"/>
                <a:gd name="T6" fmla="*/ 1 w 36"/>
                <a:gd name="T7" fmla="*/ 5 h 22"/>
                <a:gd name="T8" fmla="*/ 9 w 36"/>
                <a:gd name="T9" fmla="*/ 2 h 22"/>
                <a:gd name="T10" fmla="*/ 31 w 36"/>
                <a:gd name="T11" fmla="*/ 11 h 22"/>
                <a:gd name="T12" fmla="*/ 35 w 36"/>
                <a:gd name="T13" fmla="*/ 19 h 22"/>
                <a:gd name="T14" fmla="*/ 29 w 36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2">
                  <a:moveTo>
                    <a:pt x="29" y="22"/>
                  </a:moveTo>
                  <a:cubicBezTo>
                    <a:pt x="28" y="22"/>
                    <a:pt x="28" y="22"/>
                    <a:pt x="27" y="2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3" y="2"/>
                    <a:pt x="6" y="0"/>
                    <a:pt x="9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4" y="12"/>
                    <a:pt x="36" y="16"/>
                    <a:pt x="35" y="19"/>
                  </a:cubicBezTo>
                  <a:cubicBezTo>
                    <a:pt x="34" y="21"/>
                    <a:pt x="31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152" name="Freeform 90">
              <a:extLst>
                <a:ext uri="{FF2B5EF4-FFF2-40B4-BE49-F238E27FC236}">
                  <a16:creationId xmlns:a16="http://schemas.microsoft.com/office/drawing/2014/main" id="{184AEB09-EB08-604B-AC9C-43039EE91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7" y="1784"/>
              <a:ext cx="426" cy="302"/>
            </a:xfrm>
            <a:custGeom>
              <a:avLst/>
              <a:gdLst>
                <a:gd name="T0" fmla="*/ 282 w 288"/>
                <a:gd name="T1" fmla="*/ 204 h 204"/>
                <a:gd name="T2" fmla="*/ 6 w 288"/>
                <a:gd name="T3" fmla="*/ 204 h 204"/>
                <a:gd name="T4" fmla="*/ 0 w 288"/>
                <a:gd name="T5" fmla="*/ 198 h 204"/>
                <a:gd name="T6" fmla="*/ 0 w 288"/>
                <a:gd name="T7" fmla="*/ 144 h 204"/>
                <a:gd name="T8" fmla="*/ 144 w 288"/>
                <a:gd name="T9" fmla="*/ 0 h 204"/>
                <a:gd name="T10" fmla="*/ 288 w 288"/>
                <a:gd name="T11" fmla="*/ 144 h 204"/>
                <a:gd name="T12" fmla="*/ 288 w 288"/>
                <a:gd name="T13" fmla="*/ 198 h 204"/>
                <a:gd name="T14" fmla="*/ 282 w 288"/>
                <a:gd name="T15" fmla="*/ 204 h 204"/>
                <a:gd name="T16" fmla="*/ 12 w 288"/>
                <a:gd name="T17" fmla="*/ 192 h 204"/>
                <a:gd name="T18" fmla="*/ 276 w 288"/>
                <a:gd name="T19" fmla="*/ 192 h 204"/>
                <a:gd name="T20" fmla="*/ 276 w 288"/>
                <a:gd name="T21" fmla="*/ 144 h 204"/>
                <a:gd name="T22" fmla="*/ 144 w 288"/>
                <a:gd name="T23" fmla="*/ 12 h 204"/>
                <a:gd name="T24" fmla="*/ 12 w 288"/>
                <a:gd name="T25" fmla="*/ 144 h 204"/>
                <a:gd name="T26" fmla="*/ 12 w 288"/>
                <a:gd name="T27" fmla="*/ 19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8" h="204">
                  <a:moveTo>
                    <a:pt x="282" y="204"/>
                  </a:moveTo>
                  <a:cubicBezTo>
                    <a:pt x="6" y="204"/>
                    <a:pt x="6" y="204"/>
                    <a:pt x="6" y="204"/>
                  </a:cubicBezTo>
                  <a:cubicBezTo>
                    <a:pt x="3" y="204"/>
                    <a:pt x="0" y="201"/>
                    <a:pt x="0" y="198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64"/>
                    <a:pt x="65" y="0"/>
                    <a:pt x="144" y="0"/>
                  </a:cubicBezTo>
                  <a:cubicBezTo>
                    <a:pt x="224" y="0"/>
                    <a:pt x="288" y="64"/>
                    <a:pt x="288" y="144"/>
                  </a:cubicBezTo>
                  <a:cubicBezTo>
                    <a:pt x="288" y="198"/>
                    <a:pt x="288" y="198"/>
                    <a:pt x="288" y="198"/>
                  </a:cubicBezTo>
                  <a:cubicBezTo>
                    <a:pt x="288" y="201"/>
                    <a:pt x="286" y="204"/>
                    <a:pt x="282" y="204"/>
                  </a:cubicBezTo>
                  <a:close/>
                  <a:moveTo>
                    <a:pt x="12" y="192"/>
                  </a:moveTo>
                  <a:cubicBezTo>
                    <a:pt x="276" y="192"/>
                    <a:pt x="276" y="192"/>
                    <a:pt x="276" y="192"/>
                  </a:cubicBezTo>
                  <a:cubicBezTo>
                    <a:pt x="276" y="144"/>
                    <a:pt x="276" y="144"/>
                    <a:pt x="276" y="144"/>
                  </a:cubicBezTo>
                  <a:cubicBezTo>
                    <a:pt x="276" y="71"/>
                    <a:pt x="217" y="12"/>
                    <a:pt x="144" y="12"/>
                  </a:cubicBezTo>
                  <a:cubicBezTo>
                    <a:pt x="71" y="12"/>
                    <a:pt x="12" y="71"/>
                    <a:pt x="12" y="144"/>
                  </a:cubicBezTo>
                  <a:lnTo>
                    <a:pt x="12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</p:grpSp>
      <p:grpSp>
        <p:nvGrpSpPr>
          <p:cNvPr id="153" name="Group 59">
            <a:extLst>
              <a:ext uri="{FF2B5EF4-FFF2-40B4-BE49-F238E27FC236}">
                <a16:creationId xmlns:a16="http://schemas.microsoft.com/office/drawing/2014/main" id="{892D387B-5AA1-8044-8D45-614FDCB30B6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075617" y="3217044"/>
            <a:ext cx="466978" cy="281356"/>
            <a:chOff x="6554" y="532"/>
            <a:chExt cx="400" cy="241"/>
          </a:xfrm>
          <a:solidFill>
            <a:schemeClr val="accent1"/>
          </a:solidFill>
        </p:grpSpPr>
        <p:sp>
          <p:nvSpPr>
            <p:cNvPr id="154" name="Freeform 60">
              <a:extLst>
                <a:ext uri="{FF2B5EF4-FFF2-40B4-BE49-F238E27FC236}">
                  <a16:creationId xmlns:a16="http://schemas.microsoft.com/office/drawing/2014/main" id="{CA82DAE1-B4D6-1142-8988-789C66AB5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" y="532"/>
              <a:ext cx="400" cy="241"/>
            </a:xfrm>
            <a:custGeom>
              <a:avLst/>
              <a:gdLst>
                <a:gd name="T0" fmla="*/ 6 w 271"/>
                <a:gd name="T1" fmla="*/ 163 h 163"/>
                <a:gd name="T2" fmla="*/ 2 w 271"/>
                <a:gd name="T3" fmla="*/ 161 h 163"/>
                <a:gd name="T4" fmla="*/ 2 w 271"/>
                <a:gd name="T5" fmla="*/ 153 h 163"/>
                <a:gd name="T6" fmla="*/ 98 w 271"/>
                <a:gd name="T7" fmla="*/ 45 h 163"/>
                <a:gd name="T8" fmla="*/ 106 w 271"/>
                <a:gd name="T9" fmla="*/ 44 h 163"/>
                <a:gd name="T10" fmla="*/ 174 w 271"/>
                <a:gd name="T11" fmla="*/ 100 h 163"/>
                <a:gd name="T12" fmla="*/ 260 w 271"/>
                <a:gd name="T13" fmla="*/ 3 h 163"/>
                <a:gd name="T14" fmla="*/ 268 w 271"/>
                <a:gd name="T15" fmla="*/ 2 h 163"/>
                <a:gd name="T16" fmla="*/ 269 w 271"/>
                <a:gd name="T17" fmla="*/ 11 h 163"/>
                <a:gd name="T18" fmla="*/ 179 w 271"/>
                <a:gd name="T19" fmla="*/ 113 h 163"/>
                <a:gd name="T20" fmla="*/ 171 w 271"/>
                <a:gd name="T21" fmla="*/ 113 h 163"/>
                <a:gd name="T22" fmla="*/ 103 w 271"/>
                <a:gd name="T23" fmla="*/ 57 h 163"/>
                <a:gd name="T24" fmla="*/ 11 w 271"/>
                <a:gd name="T25" fmla="*/ 161 h 163"/>
                <a:gd name="T26" fmla="*/ 6 w 271"/>
                <a:gd name="T2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1" h="163">
                  <a:moveTo>
                    <a:pt x="6" y="163"/>
                  </a:moveTo>
                  <a:cubicBezTo>
                    <a:pt x="5" y="163"/>
                    <a:pt x="4" y="162"/>
                    <a:pt x="2" y="161"/>
                  </a:cubicBezTo>
                  <a:cubicBezTo>
                    <a:pt x="0" y="159"/>
                    <a:pt x="0" y="155"/>
                    <a:pt x="2" y="153"/>
                  </a:cubicBezTo>
                  <a:cubicBezTo>
                    <a:pt x="98" y="45"/>
                    <a:pt x="98" y="45"/>
                    <a:pt x="98" y="45"/>
                  </a:cubicBezTo>
                  <a:cubicBezTo>
                    <a:pt x="100" y="42"/>
                    <a:pt x="104" y="42"/>
                    <a:pt x="106" y="44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260" y="3"/>
                    <a:pt x="260" y="3"/>
                    <a:pt x="260" y="3"/>
                  </a:cubicBezTo>
                  <a:cubicBezTo>
                    <a:pt x="262" y="0"/>
                    <a:pt x="266" y="0"/>
                    <a:pt x="268" y="2"/>
                  </a:cubicBezTo>
                  <a:cubicBezTo>
                    <a:pt x="271" y="5"/>
                    <a:pt x="271" y="8"/>
                    <a:pt x="269" y="11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77" y="115"/>
                    <a:pt x="173" y="116"/>
                    <a:pt x="171" y="113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0" y="162"/>
                    <a:pt x="8" y="163"/>
                    <a:pt x="6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  <p:sp>
          <p:nvSpPr>
            <p:cNvPr id="155" name="Freeform 61">
              <a:extLst>
                <a:ext uri="{FF2B5EF4-FFF2-40B4-BE49-F238E27FC236}">
                  <a16:creationId xmlns:a16="http://schemas.microsoft.com/office/drawing/2014/main" id="{F6DD371E-5D02-AF4E-8FE8-2BC519C3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2" y="534"/>
              <a:ext cx="141" cy="124"/>
            </a:xfrm>
            <a:custGeom>
              <a:avLst/>
              <a:gdLst>
                <a:gd name="T0" fmla="*/ 89 w 95"/>
                <a:gd name="T1" fmla="*/ 84 h 84"/>
                <a:gd name="T2" fmla="*/ 83 w 95"/>
                <a:gd name="T3" fmla="*/ 78 h 84"/>
                <a:gd name="T4" fmla="*/ 83 w 95"/>
                <a:gd name="T5" fmla="*/ 12 h 84"/>
                <a:gd name="T6" fmla="*/ 6 w 95"/>
                <a:gd name="T7" fmla="*/ 12 h 84"/>
                <a:gd name="T8" fmla="*/ 0 w 95"/>
                <a:gd name="T9" fmla="*/ 6 h 84"/>
                <a:gd name="T10" fmla="*/ 6 w 95"/>
                <a:gd name="T11" fmla="*/ 0 h 84"/>
                <a:gd name="T12" fmla="*/ 89 w 95"/>
                <a:gd name="T13" fmla="*/ 0 h 84"/>
                <a:gd name="T14" fmla="*/ 95 w 95"/>
                <a:gd name="T15" fmla="*/ 6 h 84"/>
                <a:gd name="T16" fmla="*/ 95 w 95"/>
                <a:gd name="T17" fmla="*/ 78 h 84"/>
                <a:gd name="T18" fmla="*/ 89 w 95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84">
                  <a:moveTo>
                    <a:pt x="89" y="84"/>
                  </a:moveTo>
                  <a:cubicBezTo>
                    <a:pt x="86" y="84"/>
                    <a:pt x="83" y="81"/>
                    <a:pt x="83" y="78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3" y="0"/>
                    <a:pt x="95" y="3"/>
                    <a:pt x="95" y="6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81"/>
                    <a:pt x="93" y="84"/>
                    <a:pt x="89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schemeClr val="bg2"/>
                </a:solidFill>
              </a:endParaRPr>
            </a:p>
          </p:txBody>
        </p:sp>
      </p:grpSp>
      <p:grpSp>
        <p:nvGrpSpPr>
          <p:cNvPr id="156" name="Group 60">
            <a:extLst>
              <a:ext uri="{FF2B5EF4-FFF2-40B4-BE49-F238E27FC236}">
                <a16:creationId xmlns:a16="http://schemas.microsoft.com/office/drawing/2014/main" id="{909B4C50-0B6B-F940-B96B-0F025E25749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29567" y="3117577"/>
            <a:ext cx="491836" cy="480291"/>
            <a:chOff x="6726" y="600"/>
            <a:chExt cx="426" cy="416"/>
          </a:xfrm>
          <a:solidFill>
            <a:schemeClr val="accent1"/>
          </a:solidFill>
        </p:grpSpPr>
        <p:sp>
          <p:nvSpPr>
            <p:cNvPr id="157" name="Freeform 61">
              <a:extLst>
                <a:ext uri="{FF2B5EF4-FFF2-40B4-BE49-F238E27FC236}">
                  <a16:creationId xmlns:a16="http://schemas.microsoft.com/office/drawing/2014/main" id="{9C3A8E24-140A-A045-9B50-E9B468100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" y="999"/>
              <a:ext cx="426" cy="17"/>
            </a:xfrm>
            <a:custGeom>
              <a:avLst/>
              <a:gdLst>
                <a:gd name="T0" fmla="*/ 282 w 288"/>
                <a:gd name="T1" fmla="*/ 12 h 12"/>
                <a:gd name="T2" fmla="*/ 6 w 288"/>
                <a:gd name="T3" fmla="*/ 12 h 12"/>
                <a:gd name="T4" fmla="*/ 0 w 288"/>
                <a:gd name="T5" fmla="*/ 6 h 12"/>
                <a:gd name="T6" fmla="*/ 6 w 288"/>
                <a:gd name="T7" fmla="*/ 0 h 12"/>
                <a:gd name="T8" fmla="*/ 282 w 288"/>
                <a:gd name="T9" fmla="*/ 0 h 12"/>
                <a:gd name="T10" fmla="*/ 288 w 288"/>
                <a:gd name="T11" fmla="*/ 6 h 12"/>
                <a:gd name="T12" fmla="*/ 282 w 28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2">
                  <a:moveTo>
                    <a:pt x="28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5" y="0"/>
                    <a:pt x="288" y="3"/>
                    <a:pt x="288" y="6"/>
                  </a:cubicBezTo>
                  <a:cubicBezTo>
                    <a:pt x="288" y="10"/>
                    <a:pt x="285" y="12"/>
                    <a:pt x="28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62">
              <a:extLst>
                <a:ext uri="{FF2B5EF4-FFF2-40B4-BE49-F238E27FC236}">
                  <a16:creationId xmlns:a16="http://schemas.microsoft.com/office/drawing/2014/main" id="{7B95F1FD-5650-BC4B-808D-C3715C5F40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4" y="912"/>
              <a:ext cx="71" cy="104"/>
            </a:xfrm>
            <a:custGeom>
              <a:avLst/>
              <a:gdLst>
                <a:gd name="T0" fmla="*/ 42 w 48"/>
                <a:gd name="T1" fmla="*/ 72 h 72"/>
                <a:gd name="T2" fmla="*/ 6 w 48"/>
                <a:gd name="T3" fmla="*/ 72 h 72"/>
                <a:gd name="T4" fmla="*/ 0 w 48"/>
                <a:gd name="T5" fmla="*/ 66 h 72"/>
                <a:gd name="T6" fmla="*/ 0 w 48"/>
                <a:gd name="T7" fmla="*/ 6 h 72"/>
                <a:gd name="T8" fmla="*/ 6 w 48"/>
                <a:gd name="T9" fmla="*/ 0 h 72"/>
                <a:gd name="T10" fmla="*/ 42 w 48"/>
                <a:gd name="T11" fmla="*/ 0 h 72"/>
                <a:gd name="T12" fmla="*/ 48 w 48"/>
                <a:gd name="T13" fmla="*/ 6 h 72"/>
                <a:gd name="T14" fmla="*/ 48 w 48"/>
                <a:gd name="T15" fmla="*/ 66 h 72"/>
                <a:gd name="T16" fmla="*/ 42 w 48"/>
                <a:gd name="T17" fmla="*/ 72 h 72"/>
                <a:gd name="T18" fmla="*/ 12 w 48"/>
                <a:gd name="T19" fmla="*/ 60 h 72"/>
                <a:gd name="T20" fmla="*/ 36 w 48"/>
                <a:gd name="T21" fmla="*/ 60 h 72"/>
                <a:gd name="T22" fmla="*/ 36 w 48"/>
                <a:gd name="T23" fmla="*/ 12 h 72"/>
                <a:gd name="T24" fmla="*/ 12 w 48"/>
                <a:gd name="T25" fmla="*/ 12 h 72"/>
                <a:gd name="T26" fmla="*/ 12 w 48"/>
                <a:gd name="T27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72">
                  <a:moveTo>
                    <a:pt x="42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2" y="72"/>
                    <a:pt x="0" y="7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70"/>
                    <a:pt x="45" y="72"/>
                    <a:pt x="42" y="72"/>
                  </a:cubicBezTo>
                  <a:close/>
                  <a:moveTo>
                    <a:pt x="12" y="60"/>
                  </a:moveTo>
                  <a:cubicBezTo>
                    <a:pt x="36" y="60"/>
                    <a:pt x="36" y="60"/>
                    <a:pt x="36" y="6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63">
              <a:extLst>
                <a:ext uri="{FF2B5EF4-FFF2-40B4-BE49-F238E27FC236}">
                  <a16:creationId xmlns:a16="http://schemas.microsoft.com/office/drawing/2014/main" id="{0ACA05DC-D168-ED4A-8F9D-48683873D7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0" y="826"/>
              <a:ext cx="71" cy="190"/>
            </a:xfrm>
            <a:custGeom>
              <a:avLst/>
              <a:gdLst>
                <a:gd name="T0" fmla="*/ 42 w 48"/>
                <a:gd name="T1" fmla="*/ 132 h 132"/>
                <a:gd name="T2" fmla="*/ 6 w 48"/>
                <a:gd name="T3" fmla="*/ 132 h 132"/>
                <a:gd name="T4" fmla="*/ 0 w 48"/>
                <a:gd name="T5" fmla="*/ 126 h 132"/>
                <a:gd name="T6" fmla="*/ 0 w 48"/>
                <a:gd name="T7" fmla="*/ 6 h 132"/>
                <a:gd name="T8" fmla="*/ 6 w 48"/>
                <a:gd name="T9" fmla="*/ 0 h 132"/>
                <a:gd name="T10" fmla="*/ 42 w 48"/>
                <a:gd name="T11" fmla="*/ 0 h 132"/>
                <a:gd name="T12" fmla="*/ 48 w 48"/>
                <a:gd name="T13" fmla="*/ 6 h 132"/>
                <a:gd name="T14" fmla="*/ 48 w 48"/>
                <a:gd name="T15" fmla="*/ 126 h 132"/>
                <a:gd name="T16" fmla="*/ 42 w 48"/>
                <a:gd name="T17" fmla="*/ 132 h 132"/>
                <a:gd name="T18" fmla="*/ 12 w 48"/>
                <a:gd name="T19" fmla="*/ 120 h 132"/>
                <a:gd name="T20" fmla="*/ 36 w 48"/>
                <a:gd name="T21" fmla="*/ 120 h 132"/>
                <a:gd name="T22" fmla="*/ 36 w 48"/>
                <a:gd name="T23" fmla="*/ 12 h 132"/>
                <a:gd name="T24" fmla="*/ 12 w 48"/>
                <a:gd name="T25" fmla="*/ 12 h 132"/>
                <a:gd name="T26" fmla="*/ 12 w 48"/>
                <a:gd name="T27" fmla="*/ 12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32">
                  <a:moveTo>
                    <a:pt x="42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2" y="132"/>
                    <a:pt x="0" y="130"/>
                    <a:pt x="0" y="12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30"/>
                    <a:pt x="45" y="132"/>
                    <a:pt x="42" y="132"/>
                  </a:cubicBezTo>
                  <a:close/>
                  <a:moveTo>
                    <a:pt x="12" y="120"/>
                  </a:moveTo>
                  <a:cubicBezTo>
                    <a:pt x="36" y="120"/>
                    <a:pt x="36" y="120"/>
                    <a:pt x="36" y="12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64">
              <a:extLst>
                <a:ext uri="{FF2B5EF4-FFF2-40B4-BE49-F238E27FC236}">
                  <a16:creationId xmlns:a16="http://schemas.microsoft.com/office/drawing/2014/main" id="{DEACE061-660B-B846-81F5-5CAC95D88A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7" y="860"/>
              <a:ext cx="71" cy="156"/>
            </a:xfrm>
            <a:custGeom>
              <a:avLst/>
              <a:gdLst>
                <a:gd name="T0" fmla="*/ 42 w 48"/>
                <a:gd name="T1" fmla="*/ 108 h 108"/>
                <a:gd name="T2" fmla="*/ 6 w 48"/>
                <a:gd name="T3" fmla="*/ 108 h 108"/>
                <a:gd name="T4" fmla="*/ 0 w 48"/>
                <a:gd name="T5" fmla="*/ 102 h 108"/>
                <a:gd name="T6" fmla="*/ 0 w 48"/>
                <a:gd name="T7" fmla="*/ 6 h 108"/>
                <a:gd name="T8" fmla="*/ 6 w 48"/>
                <a:gd name="T9" fmla="*/ 0 h 108"/>
                <a:gd name="T10" fmla="*/ 42 w 48"/>
                <a:gd name="T11" fmla="*/ 0 h 108"/>
                <a:gd name="T12" fmla="*/ 48 w 48"/>
                <a:gd name="T13" fmla="*/ 6 h 108"/>
                <a:gd name="T14" fmla="*/ 48 w 48"/>
                <a:gd name="T15" fmla="*/ 102 h 108"/>
                <a:gd name="T16" fmla="*/ 42 w 48"/>
                <a:gd name="T17" fmla="*/ 108 h 108"/>
                <a:gd name="T18" fmla="*/ 12 w 48"/>
                <a:gd name="T19" fmla="*/ 96 h 108"/>
                <a:gd name="T20" fmla="*/ 36 w 48"/>
                <a:gd name="T21" fmla="*/ 96 h 108"/>
                <a:gd name="T22" fmla="*/ 36 w 48"/>
                <a:gd name="T23" fmla="*/ 12 h 108"/>
                <a:gd name="T24" fmla="*/ 12 w 48"/>
                <a:gd name="T25" fmla="*/ 12 h 108"/>
                <a:gd name="T26" fmla="*/ 12 w 48"/>
                <a:gd name="T2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08">
                  <a:moveTo>
                    <a:pt x="42" y="108"/>
                  </a:moveTo>
                  <a:cubicBezTo>
                    <a:pt x="6" y="108"/>
                    <a:pt x="6" y="108"/>
                    <a:pt x="6" y="108"/>
                  </a:cubicBezTo>
                  <a:cubicBezTo>
                    <a:pt x="2" y="108"/>
                    <a:pt x="0" y="106"/>
                    <a:pt x="0" y="1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8" y="106"/>
                    <a:pt x="45" y="108"/>
                    <a:pt x="42" y="108"/>
                  </a:cubicBezTo>
                  <a:close/>
                  <a:moveTo>
                    <a:pt x="12" y="96"/>
                  </a:moveTo>
                  <a:cubicBezTo>
                    <a:pt x="36" y="96"/>
                    <a:pt x="36" y="96"/>
                    <a:pt x="36" y="96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65">
              <a:extLst>
                <a:ext uri="{FF2B5EF4-FFF2-40B4-BE49-F238E27FC236}">
                  <a16:creationId xmlns:a16="http://schemas.microsoft.com/office/drawing/2014/main" id="{6C1EFCFD-1918-4C4B-9CE7-E8EFB1D43A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63" y="739"/>
              <a:ext cx="71" cy="277"/>
            </a:xfrm>
            <a:custGeom>
              <a:avLst/>
              <a:gdLst>
                <a:gd name="T0" fmla="*/ 42 w 48"/>
                <a:gd name="T1" fmla="*/ 192 h 192"/>
                <a:gd name="T2" fmla="*/ 6 w 48"/>
                <a:gd name="T3" fmla="*/ 192 h 192"/>
                <a:gd name="T4" fmla="*/ 0 w 48"/>
                <a:gd name="T5" fmla="*/ 186 h 192"/>
                <a:gd name="T6" fmla="*/ 0 w 48"/>
                <a:gd name="T7" fmla="*/ 6 h 192"/>
                <a:gd name="T8" fmla="*/ 6 w 48"/>
                <a:gd name="T9" fmla="*/ 0 h 192"/>
                <a:gd name="T10" fmla="*/ 42 w 48"/>
                <a:gd name="T11" fmla="*/ 0 h 192"/>
                <a:gd name="T12" fmla="*/ 48 w 48"/>
                <a:gd name="T13" fmla="*/ 6 h 192"/>
                <a:gd name="T14" fmla="*/ 48 w 48"/>
                <a:gd name="T15" fmla="*/ 186 h 192"/>
                <a:gd name="T16" fmla="*/ 42 w 48"/>
                <a:gd name="T17" fmla="*/ 192 h 192"/>
                <a:gd name="T18" fmla="*/ 12 w 48"/>
                <a:gd name="T19" fmla="*/ 180 h 192"/>
                <a:gd name="T20" fmla="*/ 36 w 48"/>
                <a:gd name="T21" fmla="*/ 180 h 192"/>
                <a:gd name="T22" fmla="*/ 36 w 48"/>
                <a:gd name="T23" fmla="*/ 12 h 192"/>
                <a:gd name="T24" fmla="*/ 12 w 48"/>
                <a:gd name="T25" fmla="*/ 12 h 192"/>
                <a:gd name="T26" fmla="*/ 12 w 48"/>
                <a:gd name="T27" fmla="*/ 18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92">
                  <a:moveTo>
                    <a:pt x="42" y="192"/>
                  </a:moveTo>
                  <a:cubicBezTo>
                    <a:pt x="6" y="192"/>
                    <a:pt x="6" y="192"/>
                    <a:pt x="6" y="192"/>
                  </a:cubicBezTo>
                  <a:cubicBezTo>
                    <a:pt x="2" y="192"/>
                    <a:pt x="0" y="190"/>
                    <a:pt x="0" y="18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90"/>
                    <a:pt x="45" y="192"/>
                    <a:pt x="42" y="192"/>
                  </a:cubicBezTo>
                  <a:close/>
                  <a:moveTo>
                    <a:pt x="12" y="180"/>
                  </a:moveTo>
                  <a:cubicBezTo>
                    <a:pt x="36" y="180"/>
                    <a:pt x="36" y="180"/>
                    <a:pt x="36" y="18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66">
              <a:extLst>
                <a:ext uri="{FF2B5EF4-FFF2-40B4-BE49-F238E27FC236}">
                  <a16:creationId xmlns:a16="http://schemas.microsoft.com/office/drawing/2014/main" id="{E3276A80-6E12-C248-A63A-BDDBCB6DC2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53" y="774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67">
              <a:extLst>
                <a:ext uri="{FF2B5EF4-FFF2-40B4-BE49-F238E27FC236}">
                  <a16:creationId xmlns:a16="http://schemas.microsoft.com/office/drawing/2014/main" id="{FA66DBB2-838B-4C4A-BA40-168FEF0708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9" y="687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68">
              <a:extLst>
                <a:ext uri="{FF2B5EF4-FFF2-40B4-BE49-F238E27FC236}">
                  <a16:creationId xmlns:a16="http://schemas.microsoft.com/office/drawing/2014/main" id="{93019F76-8284-AF42-815A-EE8C56616E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6" y="722"/>
              <a:ext cx="53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69">
              <a:extLst>
                <a:ext uri="{FF2B5EF4-FFF2-40B4-BE49-F238E27FC236}">
                  <a16:creationId xmlns:a16="http://schemas.microsoft.com/office/drawing/2014/main" id="{994737E9-AB00-4844-A2D9-0292808793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2" y="600"/>
              <a:ext cx="54" cy="52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9"/>
                    <a:pt x="8" y="0"/>
                    <a:pt x="18" y="0"/>
                  </a:cubicBezTo>
                  <a:cubicBezTo>
                    <a:pt x="28" y="0"/>
                    <a:pt x="36" y="9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2"/>
                    <a:pt x="14" y="24"/>
                    <a:pt x="18" y="24"/>
                  </a:cubicBezTo>
                  <a:cubicBezTo>
                    <a:pt x="21" y="24"/>
                    <a:pt x="24" y="22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70">
              <a:extLst>
                <a:ext uri="{FF2B5EF4-FFF2-40B4-BE49-F238E27FC236}">
                  <a16:creationId xmlns:a16="http://schemas.microsoft.com/office/drawing/2014/main" id="{31011639-86D2-1945-816C-189049420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2" y="714"/>
              <a:ext cx="99" cy="84"/>
            </a:xfrm>
            <a:custGeom>
              <a:avLst/>
              <a:gdLst>
                <a:gd name="T0" fmla="*/ 7 w 67"/>
                <a:gd name="T1" fmla="*/ 58 h 58"/>
                <a:gd name="T2" fmla="*/ 2 w 67"/>
                <a:gd name="T3" fmla="*/ 56 h 58"/>
                <a:gd name="T4" fmla="*/ 3 w 67"/>
                <a:gd name="T5" fmla="*/ 47 h 58"/>
                <a:gd name="T6" fmla="*/ 57 w 67"/>
                <a:gd name="T7" fmla="*/ 3 h 58"/>
                <a:gd name="T8" fmla="*/ 65 w 67"/>
                <a:gd name="T9" fmla="*/ 3 h 58"/>
                <a:gd name="T10" fmla="*/ 64 w 67"/>
                <a:gd name="T11" fmla="*/ 12 h 58"/>
                <a:gd name="T12" fmla="*/ 11 w 67"/>
                <a:gd name="T13" fmla="*/ 56 h 58"/>
                <a:gd name="T14" fmla="*/ 7 w 67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58">
                  <a:moveTo>
                    <a:pt x="7" y="58"/>
                  </a:moveTo>
                  <a:cubicBezTo>
                    <a:pt x="5" y="58"/>
                    <a:pt x="3" y="57"/>
                    <a:pt x="2" y="56"/>
                  </a:cubicBezTo>
                  <a:cubicBezTo>
                    <a:pt x="0" y="53"/>
                    <a:pt x="0" y="49"/>
                    <a:pt x="3" y="4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0"/>
                    <a:pt x="63" y="1"/>
                    <a:pt x="65" y="3"/>
                  </a:cubicBezTo>
                  <a:cubicBezTo>
                    <a:pt x="67" y="6"/>
                    <a:pt x="67" y="10"/>
                    <a:pt x="64" y="1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7"/>
                    <a:pt x="8" y="58"/>
                    <a:pt x="7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71">
              <a:extLst>
                <a:ext uri="{FF2B5EF4-FFF2-40B4-BE49-F238E27FC236}">
                  <a16:creationId xmlns:a16="http://schemas.microsoft.com/office/drawing/2014/main" id="{351419A5-CCB8-0F4A-A9D8-85EBBC43D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2" y="708"/>
              <a:ext cx="93" cy="44"/>
            </a:xfrm>
            <a:custGeom>
              <a:avLst/>
              <a:gdLst>
                <a:gd name="T0" fmla="*/ 57 w 63"/>
                <a:gd name="T1" fmla="*/ 30 h 30"/>
                <a:gd name="T2" fmla="*/ 55 w 63"/>
                <a:gd name="T3" fmla="*/ 29 h 30"/>
                <a:gd name="T4" fmla="*/ 5 w 63"/>
                <a:gd name="T5" fmla="*/ 13 h 30"/>
                <a:gd name="T6" fmla="*/ 1 w 63"/>
                <a:gd name="T7" fmla="*/ 5 h 30"/>
                <a:gd name="T8" fmla="*/ 9 w 63"/>
                <a:gd name="T9" fmla="*/ 2 h 30"/>
                <a:gd name="T10" fmla="*/ 58 w 63"/>
                <a:gd name="T11" fmla="*/ 18 h 30"/>
                <a:gd name="T12" fmla="*/ 62 w 63"/>
                <a:gd name="T13" fmla="*/ 26 h 30"/>
                <a:gd name="T14" fmla="*/ 57 w 63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30">
                  <a:moveTo>
                    <a:pt x="57" y="30"/>
                  </a:moveTo>
                  <a:cubicBezTo>
                    <a:pt x="56" y="30"/>
                    <a:pt x="55" y="30"/>
                    <a:pt x="55" y="2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2"/>
                    <a:pt x="0" y="8"/>
                    <a:pt x="1" y="5"/>
                  </a:cubicBezTo>
                  <a:cubicBezTo>
                    <a:pt x="2" y="2"/>
                    <a:pt x="6" y="0"/>
                    <a:pt x="9" y="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62" y="19"/>
                    <a:pt x="63" y="23"/>
                    <a:pt x="62" y="26"/>
                  </a:cubicBezTo>
                  <a:cubicBezTo>
                    <a:pt x="61" y="28"/>
                    <a:pt x="59" y="30"/>
                    <a:pt x="5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72">
              <a:extLst>
                <a:ext uri="{FF2B5EF4-FFF2-40B4-BE49-F238E27FC236}">
                  <a16:creationId xmlns:a16="http://schemas.microsoft.com/office/drawing/2014/main" id="{E9D27936-5D5D-614F-8C1C-7B1D6C8F5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4" y="630"/>
              <a:ext cx="103" cy="113"/>
            </a:xfrm>
            <a:custGeom>
              <a:avLst/>
              <a:gdLst>
                <a:gd name="T0" fmla="*/ 6 w 70"/>
                <a:gd name="T1" fmla="*/ 78 h 78"/>
                <a:gd name="T2" fmla="*/ 3 w 70"/>
                <a:gd name="T3" fmla="*/ 77 h 78"/>
                <a:gd name="T4" fmla="*/ 2 w 70"/>
                <a:gd name="T5" fmla="*/ 68 h 78"/>
                <a:gd name="T6" fmla="*/ 58 w 70"/>
                <a:gd name="T7" fmla="*/ 3 h 78"/>
                <a:gd name="T8" fmla="*/ 67 w 70"/>
                <a:gd name="T9" fmla="*/ 2 h 78"/>
                <a:gd name="T10" fmla="*/ 67 w 70"/>
                <a:gd name="T11" fmla="*/ 10 h 78"/>
                <a:gd name="T12" fmla="*/ 11 w 70"/>
                <a:gd name="T13" fmla="*/ 76 h 78"/>
                <a:gd name="T14" fmla="*/ 6 w 70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78">
                  <a:moveTo>
                    <a:pt x="6" y="78"/>
                  </a:moveTo>
                  <a:cubicBezTo>
                    <a:pt x="5" y="78"/>
                    <a:pt x="4" y="78"/>
                    <a:pt x="3" y="77"/>
                  </a:cubicBezTo>
                  <a:cubicBezTo>
                    <a:pt x="0" y="75"/>
                    <a:pt x="0" y="71"/>
                    <a:pt x="2" y="68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0"/>
                    <a:pt x="64" y="0"/>
                    <a:pt x="67" y="2"/>
                  </a:cubicBezTo>
                  <a:cubicBezTo>
                    <a:pt x="69" y="4"/>
                    <a:pt x="70" y="8"/>
                    <a:pt x="67" y="10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8"/>
                    <a:pt x="8" y="78"/>
                    <a:pt x="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9" name="Group 147">
            <a:extLst>
              <a:ext uri="{FF2B5EF4-FFF2-40B4-BE49-F238E27FC236}">
                <a16:creationId xmlns:a16="http://schemas.microsoft.com/office/drawing/2014/main" id="{1A45C7C7-247A-8046-A96E-AD1F982C8EF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602982" y="4317934"/>
            <a:ext cx="492991" cy="480291"/>
            <a:chOff x="4660" y="3155"/>
            <a:chExt cx="427" cy="416"/>
          </a:xfrm>
          <a:solidFill>
            <a:schemeClr val="accent1"/>
          </a:solidFill>
        </p:grpSpPr>
        <p:sp>
          <p:nvSpPr>
            <p:cNvPr id="170" name="Freeform 148">
              <a:extLst>
                <a:ext uri="{FF2B5EF4-FFF2-40B4-BE49-F238E27FC236}">
                  <a16:creationId xmlns:a16="http://schemas.microsoft.com/office/drawing/2014/main" id="{8E8C409B-9E97-C84A-B9D3-A35AAE508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2" y="3213"/>
              <a:ext cx="75" cy="72"/>
            </a:xfrm>
            <a:custGeom>
              <a:avLst/>
              <a:gdLst>
                <a:gd name="T0" fmla="*/ 7 w 51"/>
                <a:gd name="T1" fmla="*/ 50 h 50"/>
                <a:gd name="T2" fmla="*/ 3 w 51"/>
                <a:gd name="T3" fmla="*/ 48 h 50"/>
                <a:gd name="T4" fmla="*/ 3 w 51"/>
                <a:gd name="T5" fmla="*/ 40 h 50"/>
                <a:gd name="T6" fmla="*/ 40 w 51"/>
                <a:gd name="T7" fmla="*/ 3 h 50"/>
                <a:gd name="T8" fmla="*/ 49 w 51"/>
                <a:gd name="T9" fmla="*/ 3 h 50"/>
                <a:gd name="T10" fmla="*/ 49 w 51"/>
                <a:gd name="T11" fmla="*/ 11 h 50"/>
                <a:gd name="T12" fmla="*/ 11 w 51"/>
                <a:gd name="T13" fmla="*/ 48 h 50"/>
                <a:gd name="T14" fmla="*/ 7 w 51"/>
                <a:gd name="T1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0">
                  <a:moveTo>
                    <a:pt x="7" y="50"/>
                  </a:moveTo>
                  <a:cubicBezTo>
                    <a:pt x="6" y="50"/>
                    <a:pt x="4" y="49"/>
                    <a:pt x="3" y="48"/>
                  </a:cubicBezTo>
                  <a:cubicBezTo>
                    <a:pt x="0" y="46"/>
                    <a:pt x="0" y="42"/>
                    <a:pt x="3" y="4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2" y="0"/>
                    <a:pt x="46" y="0"/>
                    <a:pt x="49" y="3"/>
                  </a:cubicBezTo>
                  <a:cubicBezTo>
                    <a:pt x="51" y="5"/>
                    <a:pt x="51" y="9"/>
                    <a:pt x="49" y="1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9"/>
                    <a:pt x="9" y="50"/>
                    <a:pt x="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1" name="Freeform 149">
              <a:extLst>
                <a:ext uri="{FF2B5EF4-FFF2-40B4-BE49-F238E27FC236}">
                  <a16:creationId xmlns:a16="http://schemas.microsoft.com/office/drawing/2014/main" id="{DA0B5ECD-870E-4848-9CD3-F2A48AAED9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8" y="3155"/>
              <a:ext cx="89" cy="87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12 h 60"/>
                <a:gd name="T12" fmla="*/ 12 w 60"/>
                <a:gd name="T13" fmla="*/ 30 h 60"/>
                <a:gd name="T14" fmla="*/ 30 w 60"/>
                <a:gd name="T15" fmla="*/ 48 h 60"/>
                <a:gd name="T16" fmla="*/ 48 w 60"/>
                <a:gd name="T17" fmla="*/ 30 h 60"/>
                <a:gd name="T18" fmla="*/ 30 w 60"/>
                <a:gd name="T19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6"/>
                    <a:pt x="47" y="60"/>
                    <a:pt x="30" y="60"/>
                  </a:cubicBezTo>
                  <a:close/>
                  <a:moveTo>
                    <a:pt x="30" y="12"/>
                  </a:moveTo>
                  <a:cubicBezTo>
                    <a:pt x="20" y="12"/>
                    <a:pt x="12" y="20"/>
                    <a:pt x="12" y="30"/>
                  </a:cubicBezTo>
                  <a:cubicBezTo>
                    <a:pt x="12" y="40"/>
                    <a:pt x="20" y="48"/>
                    <a:pt x="30" y="48"/>
                  </a:cubicBezTo>
                  <a:cubicBezTo>
                    <a:pt x="40" y="48"/>
                    <a:pt x="48" y="40"/>
                    <a:pt x="48" y="30"/>
                  </a:cubicBezTo>
                  <a:cubicBezTo>
                    <a:pt x="48" y="20"/>
                    <a:pt x="4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2" name="Freeform 150">
              <a:extLst>
                <a:ext uri="{FF2B5EF4-FFF2-40B4-BE49-F238E27FC236}">
                  <a16:creationId xmlns:a16="http://schemas.microsoft.com/office/drawing/2014/main" id="{F35591AC-ECAA-6A44-8F99-819ED52E6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" y="3457"/>
              <a:ext cx="57" cy="55"/>
            </a:xfrm>
            <a:custGeom>
              <a:avLst/>
              <a:gdLst>
                <a:gd name="T0" fmla="*/ 32 w 39"/>
                <a:gd name="T1" fmla="*/ 38 h 38"/>
                <a:gd name="T2" fmla="*/ 28 w 39"/>
                <a:gd name="T3" fmla="*/ 36 h 38"/>
                <a:gd name="T4" fmla="*/ 2 w 39"/>
                <a:gd name="T5" fmla="*/ 11 h 38"/>
                <a:gd name="T6" fmla="*/ 2 w 39"/>
                <a:gd name="T7" fmla="*/ 2 h 38"/>
                <a:gd name="T8" fmla="*/ 11 w 39"/>
                <a:gd name="T9" fmla="*/ 2 h 38"/>
                <a:gd name="T10" fmla="*/ 36 w 39"/>
                <a:gd name="T11" fmla="*/ 28 h 38"/>
                <a:gd name="T12" fmla="*/ 36 w 39"/>
                <a:gd name="T13" fmla="*/ 36 h 38"/>
                <a:gd name="T14" fmla="*/ 32 w 39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8">
                  <a:moveTo>
                    <a:pt x="32" y="38"/>
                  </a:moveTo>
                  <a:cubicBezTo>
                    <a:pt x="30" y="38"/>
                    <a:pt x="29" y="37"/>
                    <a:pt x="28" y="36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8"/>
                    <a:pt x="0" y="4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9" y="30"/>
                    <a:pt x="39" y="34"/>
                    <a:pt x="36" y="36"/>
                  </a:cubicBezTo>
                  <a:cubicBezTo>
                    <a:pt x="35" y="37"/>
                    <a:pt x="33" y="38"/>
                    <a:pt x="3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3" name="Freeform 151">
              <a:extLst>
                <a:ext uri="{FF2B5EF4-FFF2-40B4-BE49-F238E27FC236}">
                  <a16:creationId xmlns:a16="http://schemas.microsoft.com/office/drawing/2014/main" id="{7C40EEF9-FCC2-A541-B120-A45140879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8" y="3485"/>
              <a:ext cx="89" cy="86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12 h 60"/>
                <a:gd name="T12" fmla="*/ 12 w 60"/>
                <a:gd name="T13" fmla="*/ 30 h 60"/>
                <a:gd name="T14" fmla="*/ 30 w 60"/>
                <a:gd name="T15" fmla="*/ 48 h 60"/>
                <a:gd name="T16" fmla="*/ 48 w 60"/>
                <a:gd name="T17" fmla="*/ 30 h 60"/>
                <a:gd name="T18" fmla="*/ 30 w 60"/>
                <a:gd name="T19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6"/>
                    <a:pt x="47" y="60"/>
                    <a:pt x="30" y="60"/>
                  </a:cubicBezTo>
                  <a:close/>
                  <a:moveTo>
                    <a:pt x="30" y="12"/>
                  </a:moveTo>
                  <a:cubicBezTo>
                    <a:pt x="20" y="12"/>
                    <a:pt x="12" y="20"/>
                    <a:pt x="12" y="30"/>
                  </a:cubicBezTo>
                  <a:cubicBezTo>
                    <a:pt x="12" y="40"/>
                    <a:pt x="20" y="48"/>
                    <a:pt x="30" y="48"/>
                  </a:cubicBezTo>
                  <a:cubicBezTo>
                    <a:pt x="40" y="48"/>
                    <a:pt x="48" y="40"/>
                    <a:pt x="48" y="30"/>
                  </a:cubicBezTo>
                  <a:cubicBezTo>
                    <a:pt x="48" y="20"/>
                    <a:pt x="4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4" name="Freeform 152">
              <a:extLst>
                <a:ext uri="{FF2B5EF4-FFF2-40B4-BE49-F238E27FC236}">
                  <a16:creationId xmlns:a16="http://schemas.microsoft.com/office/drawing/2014/main" id="{A9892F93-4546-3D4E-B74D-759D573B7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0" y="3213"/>
              <a:ext cx="75" cy="72"/>
            </a:xfrm>
            <a:custGeom>
              <a:avLst/>
              <a:gdLst>
                <a:gd name="T0" fmla="*/ 44 w 51"/>
                <a:gd name="T1" fmla="*/ 50 h 50"/>
                <a:gd name="T2" fmla="*/ 40 w 51"/>
                <a:gd name="T3" fmla="*/ 48 h 50"/>
                <a:gd name="T4" fmla="*/ 3 w 51"/>
                <a:gd name="T5" fmla="*/ 11 h 50"/>
                <a:gd name="T6" fmla="*/ 2 w 51"/>
                <a:gd name="T7" fmla="*/ 3 h 50"/>
                <a:gd name="T8" fmla="*/ 11 w 51"/>
                <a:gd name="T9" fmla="*/ 3 h 50"/>
                <a:gd name="T10" fmla="*/ 48 w 51"/>
                <a:gd name="T11" fmla="*/ 40 h 50"/>
                <a:gd name="T12" fmla="*/ 48 w 51"/>
                <a:gd name="T13" fmla="*/ 48 h 50"/>
                <a:gd name="T14" fmla="*/ 44 w 51"/>
                <a:gd name="T1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0">
                  <a:moveTo>
                    <a:pt x="44" y="50"/>
                  </a:moveTo>
                  <a:cubicBezTo>
                    <a:pt x="43" y="50"/>
                    <a:pt x="41" y="49"/>
                    <a:pt x="40" y="4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5" y="0"/>
                    <a:pt x="9" y="0"/>
                    <a:pt x="11" y="3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42"/>
                    <a:pt x="51" y="46"/>
                    <a:pt x="48" y="48"/>
                  </a:cubicBezTo>
                  <a:cubicBezTo>
                    <a:pt x="47" y="49"/>
                    <a:pt x="46" y="50"/>
                    <a:pt x="44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5" name="Freeform 153">
              <a:extLst>
                <a:ext uri="{FF2B5EF4-FFF2-40B4-BE49-F238E27FC236}">
                  <a16:creationId xmlns:a16="http://schemas.microsoft.com/office/drawing/2014/main" id="{FC0B3E8E-2558-BE41-ADEB-7D5023F6BD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0" y="3155"/>
              <a:ext cx="89" cy="87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12 h 60"/>
                <a:gd name="T12" fmla="*/ 12 w 60"/>
                <a:gd name="T13" fmla="*/ 30 h 60"/>
                <a:gd name="T14" fmla="*/ 30 w 60"/>
                <a:gd name="T15" fmla="*/ 48 h 60"/>
                <a:gd name="T16" fmla="*/ 48 w 60"/>
                <a:gd name="T17" fmla="*/ 30 h 60"/>
                <a:gd name="T18" fmla="*/ 30 w 60"/>
                <a:gd name="T19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6"/>
                    <a:pt x="47" y="60"/>
                    <a:pt x="30" y="60"/>
                  </a:cubicBezTo>
                  <a:close/>
                  <a:moveTo>
                    <a:pt x="30" y="12"/>
                  </a:moveTo>
                  <a:cubicBezTo>
                    <a:pt x="20" y="12"/>
                    <a:pt x="12" y="20"/>
                    <a:pt x="12" y="30"/>
                  </a:cubicBezTo>
                  <a:cubicBezTo>
                    <a:pt x="12" y="40"/>
                    <a:pt x="20" y="48"/>
                    <a:pt x="30" y="48"/>
                  </a:cubicBezTo>
                  <a:cubicBezTo>
                    <a:pt x="40" y="48"/>
                    <a:pt x="48" y="40"/>
                    <a:pt x="48" y="30"/>
                  </a:cubicBezTo>
                  <a:cubicBezTo>
                    <a:pt x="48" y="20"/>
                    <a:pt x="4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6" name="Freeform 154">
              <a:extLst>
                <a:ext uri="{FF2B5EF4-FFF2-40B4-BE49-F238E27FC236}">
                  <a16:creationId xmlns:a16="http://schemas.microsoft.com/office/drawing/2014/main" id="{AF5CD9F4-8D4C-B94E-A070-7BA0E2494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1" y="3457"/>
              <a:ext cx="56" cy="55"/>
            </a:xfrm>
            <a:custGeom>
              <a:avLst/>
              <a:gdLst>
                <a:gd name="T0" fmla="*/ 6 w 38"/>
                <a:gd name="T1" fmla="*/ 38 h 38"/>
                <a:gd name="T2" fmla="*/ 2 w 38"/>
                <a:gd name="T3" fmla="*/ 36 h 38"/>
                <a:gd name="T4" fmla="*/ 2 w 38"/>
                <a:gd name="T5" fmla="*/ 28 h 38"/>
                <a:gd name="T6" fmla="*/ 27 w 38"/>
                <a:gd name="T7" fmla="*/ 2 h 38"/>
                <a:gd name="T8" fmla="*/ 36 w 38"/>
                <a:gd name="T9" fmla="*/ 2 h 38"/>
                <a:gd name="T10" fmla="*/ 36 w 38"/>
                <a:gd name="T11" fmla="*/ 11 h 38"/>
                <a:gd name="T12" fmla="*/ 10 w 38"/>
                <a:gd name="T13" fmla="*/ 36 h 38"/>
                <a:gd name="T14" fmla="*/ 6 w 38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8">
                  <a:moveTo>
                    <a:pt x="6" y="38"/>
                  </a:moveTo>
                  <a:cubicBezTo>
                    <a:pt x="5" y="38"/>
                    <a:pt x="3" y="37"/>
                    <a:pt x="2" y="36"/>
                  </a:cubicBezTo>
                  <a:cubicBezTo>
                    <a:pt x="0" y="34"/>
                    <a:pt x="0" y="30"/>
                    <a:pt x="2" y="28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30" y="0"/>
                    <a:pt x="33" y="0"/>
                    <a:pt x="36" y="2"/>
                  </a:cubicBezTo>
                  <a:cubicBezTo>
                    <a:pt x="38" y="4"/>
                    <a:pt x="38" y="8"/>
                    <a:pt x="36" y="11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7"/>
                    <a:pt x="8" y="38"/>
                    <a:pt x="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7" name="Freeform 155">
              <a:extLst>
                <a:ext uri="{FF2B5EF4-FFF2-40B4-BE49-F238E27FC236}">
                  <a16:creationId xmlns:a16="http://schemas.microsoft.com/office/drawing/2014/main" id="{B1B15CB0-A7E5-BC4F-A0BC-F0DE234CCD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0" y="3485"/>
              <a:ext cx="89" cy="86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12 h 60"/>
                <a:gd name="T12" fmla="*/ 12 w 60"/>
                <a:gd name="T13" fmla="*/ 30 h 60"/>
                <a:gd name="T14" fmla="*/ 30 w 60"/>
                <a:gd name="T15" fmla="*/ 48 h 60"/>
                <a:gd name="T16" fmla="*/ 48 w 60"/>
                <a:gd name="T17" fmla="*/ 30 h 60"/>
                <a:gd name="T18" fmla="*/ 30 w 60"/>
                <a:gd name="T19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6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60" y="13"/>
                    <a:pt x="60" y="30"/>
                  </a:cubicBezTo>
                  <a:cubicBezTo>
                    <a:pt x="60" y="46"/>
                    <a:pt x="46" y="60"/>
                    <a:pt x="30" y="60"/>
                  </a:cubicBezTo>
                  <a:close/>
                  <a:moveTo>
                    <a:pt x="30" y="12"/>
                  </a:moveTo>
                  <a:cubicBezTo>
                    <a:pt x="20" y="12"/>
                    <a:pt x="12" y="20"/>
                    <a:pt x="12" y="30"/>
                  </a:cubicBezTo>
                  <a:cubicBezTo>
                    <a:pt x="12" y="40"/>
                    <a:pt x="20" y="48"/>
                    <a:pt x="30" y="48"/>
                  </a:cubicBezTo>
                  <a:cubicBezTo>
                    <a:pt x="40" y="48"/>
                    <a:pt x="48" y="40"/>
                    <a:pt x="48" y="30"/>
                  </a:cubicBezTo>
                  <a:cubicBezTo>
                    <a:pt x="48" y="20"/>
                    <a:pt x="4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8" name="Freeform 156">
              <a:extLst>
                <a:ext uri="{FF2B5EF4-FFF2-40B4-BE49-F238E27FC236}">
                  <a16:creationId xmlns:a16="http://schemas.microsoft.com/office/drawing/2014/main" id="{67AB54EA-1D00-BA41-A554-14265C9BA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4" y="3346"/>
              <a:ext cx="72" cy="17"/>
            </a:xfrm>
            <a:custGeom>
              <a:avLst/>
              <a:gdLst>
                <a:gd name="T0" fmla="*/ 42 w 48"/>
                <a:gd name="T1" fmla="*/ 12 h 12"/>
                <a:gd name="T2" fmla="*/ 6 w 48"/>
                <a:gd name="T3" fmla="*/ 12 h 12"/>
                <a:gd name="T4" fmla="*/ 0 w 48"/>
                <a:gd name="T5" fmla="*/ 6 h 12"/>
                <a:gd name="T6" fmla="*/ 6 w 48"/>
                <a:gd name="T7" fmla="*/ 0 h 12"/>
                <a:gd name="T8" fmla="*/ 42 w 48"/>
                <a:gd name="T9" fmla="*/ 0 h 12"/>
                <a:gd name="T10" fmla="*/ 48 w 48"/>
                <a:gd name="T11" fmla="*/ 6 h 12"/>
                <a:gd name="T12" fmla="*/ 42 w 4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2">
                  <a:moveTo>
                    <a:pt x="4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2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9" name="Freeform 157">
              <a:extLst>
                <a:ext uri="{FF2B5EF4-FFF2-40B4-BE49-F238E27FC236}">
                  <a16:creationId xmlns:a16="http://schemas.microsoft.com/office/drawing/2014/main" id="{7CFDB85D-494A-024F-86F2-B6983F221C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8" y="3311"/>
              <a:ext cx="89" cy="87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12 h 60"/>
                <a:gd name="T12" fmla="*/ 12 w 60"/>
                <a:gd name="T13" fmla="*/ 30 h 60"/>
                <a:gd name="T14" fmla="*/ 30 w 60"/>
                <a:gd name="T15" fmla="*/ 48 h 60"/>
                <a:gd name="T16" fmla="*/ 48 w 60"/>
                <a:gd name="T17" fmla="*/ 30 h 60"/>
                <a:gd name="T18" fmla="*/ 30 w 60"/>
                <a:gd name="T19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6"/>
                    <a:pt x="47" y="60"/>
                    <a:pt x="30" y="60"/>
                  </a:cubicBezTo>
                  <a:close/>
                  <a:moveTo>
                    <a:pt x="30" y="12"/>
                  </a:moveTo>
                  <a:cubicBezTo>
                    <a:pt x="20" y="12"/>
                    <a:pt x="12" y="20"/>
                    <a:pt x="12" y="30"/>
                  </a:cubicBezTo>
                  <a:cubicBezTo>
                    <a:pt x="12" y="40"/>
                    <a:pt x="20" y="48"/>
                    <a:pt x="30" y="48"/>
                  </a:cubicBezTo>
                  <a:cubicBezTo>
                    <a:pt x="40" y="48"/>
                    <a:pt x="48" y="40"/>
                    <a:pt x="48" y="30"/>
                  </a:cubicBezTo>
                  <a:cubicBezTo>
                    <a:pt x="48" y="20"/>
                    <a:pt x="4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80" name="Freeform 158">
              <a:extLst>
                <a:ext uri="{FF2B5EF4-FFF2-40B4-BE49-F238E27FC236}">
                  <a16:creationId xmlns:a16="http://schemas.microsoft.com/office/drawing/2014/main" id="{29B1044C-E2D2-6641-83C4-F6039E8C3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346"/>
              <a:ext cx="71" cy="17"/>
            </a:xfrm>
            <a:custGeom>
              <a:avLst/>
              <a:gdLst>
                <a:gd name="T0" fmla="*/ 42 w 48"/>
                <a:gd name="T1" fmla="*/ 12 h 12"/>
                <a:gd name="T2" fmla="*/ 6 w 48"/>
                <a:gd name="T3" fmla="*/ 12 h 12"/>
                <a:gd name="T4" fmla="*/ 0 w 48"/>
                <a:gd name="T5" fmla="*/ 6 h 12"/>
                <a:gd name="T6" fmla="*/ 6 w 48"/>
                <a:gd name="T7" fmla="*/ 0 h 12"/>
                <a:gd name="T8" fmla="*/ 42 w 48"/>
                <a:gd name="T9" fmla="*/ 0 h 12"/>
                <a:gd name="T10" fmla="*/ 48 w 48"/>
                <a:gd name="T11" fmla="*/ 6 h 12"/>
                <a:gd name="T12" fmla="*/ 42 w 4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2">
                  <a:moveTo>
                    <a:pt x="4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2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81" name="Freeform 159">
              <a:extLst>
                <a:ext uri="{FF2B5EF4-FFF2-40B4-BE49-F238E27FC236}">
                  <a16:creationId xmlns:a16="http://schemas.microsoft.com/office/drawing/2014/main" id="{D04495BF-6265-7A4F-9624-AF37EE9A7B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0" y="3311"/>
              <a:ext cx="89" cy="87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12 h 60"/>
                <a:gd name="T12" fmla="*/ 12 w 60"/>
                <a:gd name="T13" fmla="*/ 30 h 60"/>
                <a:gd name="T14" fmla="*/ 30 w 60"/>
                <a:gd name="T15" fmla="*/ 48 h 60"/>
                <a:gd name="T16" fmla="*/ 48 w 60"/>
                <a:gd name="T17" fmla="*/ 30 h 60"/>
                <a:gd name="T18" fmla="*/ 30 w 60"/>
                <a:gd name="T19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6"/>
                    <a:pt x="47" y="60"/>
                    <a:pt x="30" y="60"/>
                  </a:cubicBezTo>
                  <a:close/>
                  <a:moveTo>
                    <a:pt x="30" y="12"/>
                  </a:moveTo>
                  <a:cubicBezTo>
                    <a:pt x="20" y="12"/>
                    <a:pt x="12" y="20"/>
                    <a:pt x="12" y="30"/>
                  </a:cubicBezTo>
                  <a:cubicBezTo>
                    <a:pt x="12" y="40"/>
                    <a:pt x="20" y="48"/>
                    <a:pt x="30" y="48"/>
                  </a:cubicBezTo>
                  <a:cubicBezTo>
                    <a:pt x="40" y="48"/>
                    <a:pt x="48" y="40"/>
                    <a:pt x="48" y="30"/>
                  </a:cubicBezTo>
                  <a:cubicBezTo>
                    <a:pt x="48" y="20"/>
                    <a:pt x="4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82" name="Oval 160">
              <a:extLst>
                <a:ext uri="{FF2B5EF4-FFF2-40B4-BE49-F238E27FC236}">
                  <a16:creationId xmlns:a16="http://schemas.microsoft.com/office/drawing/2014/main" id="{0DCD1D92-34C0-2940-9188-97E05488F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0" y="3434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83" name="Freeform 161">
              <a:extLst>
                <a:ext uri="{FF2B5EF4-FFF2-40B4-BE49-F238E27FC236}">
                  <a16:creationId xmlns:a16="http://schemas.microsoft.com/office/drawing/2014/main" id="{7619177A-DB0B-F247-9FF6-F0476A03D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275"/>
              <a:ext cx="107" cy="146"/>
            </a:xfrm>
            <a:custGeom>
              <a:avLst/>
              <a:gdLst>
                <a:gd name="T0" fmla="*/ 36 w 72"/>
                <a:gd name="T1" fmla="*/ 101 h 101"/>
                <a:gd name="T2" fmla="*/ 30 w 72"/>
                <a:gd name="T3" fmla="*/ 95 h 101"/>
                <a:gd name="T4" fmla="*/ 30 w 72"/>
                <a:gd name="T5" fmla="*/ 65 h 101"/>
                <a:gd name="T6" fmla="*/ 36 w 72"/>
                <a:gd name="T7" fmla="*/ 59 h 101"/>
                <a:gd name="T8" fmla="*/ 60 w 72"/>
                <a:gd name="T9" fmla="*/ 36 h 101"/>
                <a:gd name="T10" fmla="*/ 36 w 72"/>
                <a:gd name="T11" fmla="*/ 12 h 101"/>
                <a:gd name="T12" fmla="*/ 12 w 72"/>
                <a:gd name="T13" fmla="*/ 36 h 101"/>
                <a:gd name="T14" fmla="*/ 6 w 72"/>
                <a:gd name="T15" fmla="*/ 42 h 101"/>
                <a:gd name="T16" fmla="*/ 0 w 72"/>
                <a:gd name="T17" fmla="*/ 36 h 101"/>
                <a:gd name="T18" fmla="*/ 36 w 72"/>
                <a:gd name="T19" fmla="*/ 0 h 101"/>
                <a:gd name="T20" fmla="*/ 72 w 72"/>
                <a:gd name="T21" fmla="*/ 36 h 101"/>
                <a:gd name="T22" fmla="*/ 42 w 72"/>
                <a:gd name="T23" fmla="*/ 71 h 101"/>
                <a:gd name="T24" fmla="*/ 42 w 72"/>
                <a:gd name="T25" fmla="*/ 95 h 101"/>
                <a:gd name="T26" fmla="*/ 36 w 72"/>
                <a:gd name="T2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101">
                  <a:moveTo>
                    <a:pt x="36" y="101"/>
                  </a:moveTo>
                  <a:cubicBezTo>
                    <a:pt x="33" y="101"/>
                    <a:pt x="30" y="99"/>
                    <a:pt x="30" y="9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2"/>
                    <a:pt x="33" y="59"/>
                    <a:pt x="36" y="59"/>
                  </a:cubicBezTo>
                  <a:cubicBezTo>
                    <a:pt x="49" y="59"/>
                    <a:pt x="60" y="49"/>
                    <a:pt x="60" y="36"/>
                  </a:cubicBezTo>
                  <a:cubicBezTo>
                    <a:pt x="60" y="23"/>
                    <a:pt x="49" y="12"/>
                    <a:pt x="36" y="12"/>
                  </a:cubicBezTo>
                  <a:cubicBezTo>
                    <a:pt x="23" y="12"/>
                    <a:pt x="12" y="23"/>
                    <a:pt x="12" y="36"/>
                  </a:cubicBezTo>
                  <a:cubicBezTo>
                    <a:pt x="12" y="39"/>
                    <a:pt x="10" y="42"/>
                    <a:pt x="6" y="42"/>
                  </a:cubicBezTo>
                  <a:cubicBezTo>
                    <a:pt x="3" y="42"/>
                    <a:pt x="0" y="39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3"/>
                    <a:pt x="59" y="68"/>
                    <a:pt x="42" y="71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2" y="99"/>
                    <a:pt x="39" y="101"/>
                    <a:pt x="3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185" name="Group 98">
            <a:extLst>
              <a:ext uri="{FF2B5EF4-FFF2-40B4-BE49-F238E27FC236}">
                <a16:creationId xmlns:a16="http://schemas.microsoft.com/office/drawing/2014/main" id="{7C33E39D-1B8D-8E4E-9D4F-DA8DD65CA1F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23794" y="4324704"/>
            <a:ext cx="503382" cy="466750"/>
            <a:chOff x="348" y="3011"/>
            <a:chExt cx="426" cy="395"/>
          </a:xfrm>
          <a:solidFill>
            <a:schemeClr val="accent1"/>
          </a:solidFill>
        </p:grpSpPr>
        <p:sp>
          <p:nvSpPr>
            <p:cNvPr id="186" name="Freeform 99">
              <a:extLst>
                <a:ext uri="{FF2B5EF4-FFF2-40B4-BE49-F238E27FC236}">
                  <a16:creationId xmlns:a16="http://schemas.microsoft.com/office/drawing/2014/main" id="{AD8832E6-74B8-124A-AD34-263F9478BA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8" y="3011"/>
              <a:ext cx="426" cy="395"/>
            </a:xfrm>
            <a:custGeom>
              <a:avLst/>
              <a:gdLst>
                <a:gd name="T0" fmla="*/ 16 w 288"/>
                <a:gd name="T1" fmla="*/ 267 h 267"/>
                <a:gd name="T2" fmla="*/ 12 w 288"/>
                <a:gd name="T3" fmla="*/ 265 h 267"/>
                <a:gd name="T4" fmla="*/ 11 w 288"/>
                <a:gd name="T5" fmla="*/ 258 h 267"/>
                <a:gd name="T6" fmla="*/ 40 w 288"/>
                <a:gd name="T7" fmla="*/ 201 h 267"/>
                <a:gd name="T8" fmla="*/ 0 w 288"/>
                <a:gd name="T9" fmla="*/ 119 h 267"/>
                <a:gd name="T10" fmla="*/ 144 w 288"/>
                <a:gd name="T11" fmla="*/ 0 h 267"/>
                <a:gd name="T12" fmla="*/ 288 w 288"/>
                <a:gd name="T13" fmla="*/ 119 h 267"/>
                <a:gd name="T14" fmla="*/ 144 w 288"/>
                <a:gd name="T15" fmla="*/ 237 h 267"/>
                <a:gd name="T16" fmla="*/ 96 w 288"/>
                <a:gd name="T17" fmla="*/ 231 h 267"/>
                <a:gd name="T18" fmla="*/ 19 w 288"/>
                <a:gd name="T19" fmla="*/ 267 h 267"/>
                <a:gd name="T20" fmla="*/ 16 w 288"/>
                <a:gd name="T21" fmla="*/ 267 h 267"/>
                <a:gd name="T22" fmla="*/ 144 w 288"/>
                <a:gd name="T23" fmla="*/ 12 h 267"/>
                <a:gd name="T24" fmla="*/ 12 w 288"/>
                <a:gd name="T25" fmla="*/ 119 h 267"/>
                <a:gd name="T26" fmla="*/ 51 w 288"/>
                <a:gd name="T27" fmla="*/ 194 h 267"/>
                <a:gd name="T28" fmla="*/ 52 w 288"/>
                <a:gd name="T29" fmla="*/ 202 h 267"/>
                <a:gd name="T30" fmla="*/ 29 w 288"/>
                <a:gd name="T31" fmla="*/ 248 h 267"/>
                <a:gd name="T32" fmla="*/ 93 w 288"/>
                <a:gd name="T33" fmla="*/ 219 h 267"/>
                <a:gd name="T34" fmla="*/ 97 w 288"/>
                <a:gd name="T35" fmla="*/ 218 h 267"/>
                <a:gd name="T36" fmla="*/ 144 w 288"/>
                <a:gd name="T37" fmla="*/ 225 h 267"/>
                <a:gd name="T38" fmla="*/ 276 w 288"/>
                <a:gd name="T39" fmla="*/ 119 h 267"/>
                <a:gd name="T40" fmla="*/ 144 w 288"/>
                <a:gd name="T41" fmla="*/ 1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8" h="267">
                  <a:moveTo>
                    <a:pt x="16" y="267"/>
                  </a:moveTo>
                  <a:cubicBezTo>
                    <a:pt x="14" y="267"/>
                    <a:pt x="13" y="267"/>
                    <a:pt x="12" y="265"/>
                  </a:cubicBezTo>
                  <a:cubicBezTo>
                    <a:pt x="10" y="263"/>
                    <a:pt x="9" y="261"/>
                    <a:pt x="11" y="258"/>
                  </a:cubicBezTo>
                  <a:cubicBezTo>
                    <a:pt x="40" y="201"/>
                    <a:pt x="40" y="201"/>
                    <a:pt x="40" y="201"/>
                  </a:cubicBezTo>
                  <a:cubicBezTo>
                    <a:pt x="14" y="179"/>
                    <a:pt x="0" y="150"/>
                    <a:pt x="0" y="119"/>
                  </a:cubicBezTo>
                  <a:cubicBezTo>
                    <a:pt x="0" y="53"/>
                    <a:pt x="64" y="0"/>
                    <a:pt x="144" y="0"/>
                  </a:cubicBezTo>
                  <a:cubicBezTo>
                    <a:pt x="223" y="0"/>
                    <a:pt x="288" y="53"/>
                    <a:pt x="288" y="119"/>
                  </a:cubicBezTo>
                  <a:cubicBezTo>
                    <a:pt x="288" y="184"/>
                    <a:pt x="223" y="237"/>
                    <a:pt x="144" y="237"/>
                  </a:cubicBezTo>
                  <a:cubicBezTo>
                    <a:pt x="127" y="237"/>
                    <a:pt x="111" y="235"/>
                    <a:pt x="96" y="231"/>
                  </a:cubicBezTo>
                  <a:cubicBezTo>
                    <a:pt x="19" y="267"/>
                    <a:pt x="19" y="267"/>
                    <a:pt x="19" y="267"/>
                  </a:cubicBezTo>
                  <a:cubicBezTo>
                    <a:pt x="18" y="267"/>
                    <a:pt x="17" y="267"/>
                    <a:pt x="16" y="267"/>
                  </a:cubicBezTo>
                  <a:close/>
                  <a:moveTo>
                    <a:pt x="144" y="12"/>
                  </a:moveTo>
                  <a:cubicBezTo>
                    <a:pt x="71" y="12"/>
                    <a:pt x="12" y="60"/>
                    <a:pt x="12" y="119"/>
                  </a:cubicBezTo>
                  <a:cubicBezTo>
                    <a:pt x="12" y="147"/>
                    <a:pt x="26" y="174"/>
                    <a:pt x="51" y="194"/>
                  </a:cubicBezTo>
                  <a:cubicBezTo>
                    <a:pt x="53" y="196"/>
                    <a:pt x="54" y="199"/>
                    <a:pt x="52" y="202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4" y="218"/>
                    <a:pt x="96" y="218"/>
                    <a:pt x="97" y="218"/>
                  </a:cubicBezTo>
                  <a:cubicBezTo>
                    <a:pt x="112" y="223"/>
                    <a:pt x="128" y="225"/>
                    <a:pt x="144" y="225"/>
                  </a:cubicBezTo>
                  <a:cubicBezTo>
                    <a:pt x="216" y="225"/>
                    <a:pt x="276" y="178"/>
                    <a:pt x="276" y="119"/>
                  </a:cubicBezTo>
                  <a:cubicBezTo>
                    <a:pt x="276" y="60"/>
                    <a:pt x="216" y="12"/>
                    <a:pt x="14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187" name="Freeform 100">
              <a:extLst>
                <a:ext uri="{FF2B5EF4-FFF2-40B4-BE49-F238E27FC236}">
                  <a16:creationId xmlns:a16="http://schemas.microsoft.com/office/drawing/2014/main" id="{8A44DBE0-E9B2-D848-B6E3-CCE472D44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" y="3092"/>
              <a:ext cx="124" cy="145"/>
            </a:xfrm>
            <a:custGeom>
              <a:avLst/>
              <a:gdLst>
                <a:gd name="T0" fmla="*/ 42 w 84"/>
                <a:gd name="T1" fmla="*/ 98 h 98"/>
                <a:gd name="T2" fmla="*/ 36 w 84"/>
                <a:gd name="T3" fmla="*/ 92 h 98"/>
                <a:gd name="T4" fmla="*/ 36 w 84"/>
                <a:gd name="T5" fmla="*/ 77 h 98"/>
                <a:gd name="T6" fmla="*/ 42 w 84"/>
                <a:gd name="T7" fmla="*/ 71 h 98"/>
                <a:gd name="T8" fmla="*/ 72 w 84"/>
                <a:gd name="T9" fmla="*/ 42 h 98"/>
                <a:gd name="T10" fmla="*/ 42 w 84"/>
                <a:gd name="T11" fmla="*/ 12 h 98"/>
                <a:gd name="T12" fmla="*/ 12 w 84"/>
                <a:gd name="T13" fmla="*/ 43 h 98"/>
                <a:gd name="T14" fmla="*/ 6 w 84"/>
                <a:gd name="T15" fmla="*/ 49 h 98"/>
                <a:gd name="T16" fmla="*/ 0 w 84"/>
                <a:gd name="T17" fmla="*/ 43 h 98"/>
                <a:gd name="T18" fmla="*/ 42 w 84"/>
                <a:gd name="T19" fmla="*/ 0 h 98"/>
                <a:gd name="T20" fmla="*/ 84 w 84"/>
                <a:gd name="T21" fmla="*/ 42 h 98"/>
                <a:gd name="T22" fmla="*/ 48 w 84"/>
                <a:gd name="T23" fmla="*/ 83 h 98"/>
                <a:gd name="T24" fmla="*/ 48 w 84"/>
                <a:gd name="T25" fmla="*/ 92 h 98"/>
                <a:gd name="T26" fmla="*/ 42 w 84"/>
                <a:gd name="T2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98">
                  <a:moveTo>
                    <a:pt x="42" y="98"/>
                  </a:moveTo>
                  <a:cubicBezTo>
                    <a:pt x="38" y="98"/>
                    <a:pt x="36" y="95"/>
                    <a:pt x="36" y="92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6" y="74"/>
                    <a:pt x="38" y="71"/>
                    <a:pt x="42" y="71"/>
                  </a:cubicBezTo>
                  <a:cubicBezTo>
                    <a:pt x="58" y="71"/>
                    <a:pt x="72" y="58"/>
                    <a:pt x="72" y="42"/>
                  </a:cubicBezTo>
                  <a:cubicBezTo>
                    <a:pt x="72" y="25"/>
                    <a:pt x="58" y="12"/>
                    <a:pt x="42" y="12"/>
                  </a:cubicBezTo>
                  <a:cubicBezTo>
                    <a:pt x="25" y="12"/>
                    <a:pt x="12" y="26"/>
                    <a:pt x="12" y="43"/>
                  </a:cubicBezTo>
                  <a:cubicBezTo>
                    <a:pt x="12" y="46"/>
                    <a:pt x="9" y="49"/>
                    <a:pt x="6" y="49"/>
                  </a:cubicBezTo>
                  <a:cubicBezTo>
                    <a:pt x="2" y="49"/>
                    <a:pt x="0" y="46"/>
                    <a:pt x="0" y="43"/>
                  </a:cubicBezTo>
                  <a:cubicBezTo>
                    <a:pt x="0" y="19"/>
                    <a:pt x="18" y="0"/>
                    <a:pt x="42" y="0"/>
                  </a:cubicBezTo>
                  <a:cubicBezTo>
                    <a:pt x="65" y="0"/>
                    <a:pt x="84" y="19"/>
                    <a:pt x="84" y="42"/>
                  </a:cubicBezTo>
                  <a:cubicBezTo>
                    <a:pt x="84" y="62"/>
                    <a:pt x="68" y="80"/>
                    <a:pt x="48" y="83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5"/>
                    <a:pt x="45" y="98"/>
                    <a:pt x="42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188" name="Oval 101">
              <a:extLst>
                <a:ext uri="{FF2B5EF4-FFF2-40B4-BE49-F238E27FC236}">
                  <a16:creationId xmlns:a16="http://schemas.microsoft.com/office/drawing/2014/main" id="{AC4C9687-F04A-6D47-9FC0-46BA1393F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" y="3250"/>
              <a:ext cx="36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</p:grpSp>
      <p:grpSp>
        <p:nvGrpSpPr>
          <p:cNvPr id="189" name="Group 133">
            <a:extLst>
              <a:ext uri="{FF2B5EF4-FFF2-40B4-BE49-F238E27FC236}">
                <a16:creationId xmlns:a16="http://schemas.microsoft.com/office/drawing/2014/main" id="{E59F227F-CDAA-2645-BBA5-7162A1A03A9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69996" y="4304038"/>
            <a:ext cx="508082" cy="508082"/>
            <a:chOff x="5508" y="2995"/>
            <a:chExt cx="427" cy="427"/>
          </a:xfrm>
          <a:solidFill>
            <a:schemeClr val="accent1"/>
          </a:solidFill>
        </p:grpSpPr>
        <p:sp>
          <p:nvSpPr>
            <p:cNvPr id="190" name="Freeform 134">
              <a:extLst>
                <a:ext uri="{FF2B5EF4-FFF2-40B4-BE49-F238E27FC236}">
                  <a16:creationId xmlns:a16="http://schemas.microsoft.com/office/drawing/2014/main" id="{B7172BEF-887A-9048-B469-007E20F8B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0" y="2995"/>
              <a:ext cx="285" cy="249"/>
            </a:xfrm>
            <a:custGeom>
              <a:avLst/>
              <a:gdLst>
                <a:gd name="T0" fmla="*/ 90 w 192"/>
                <a:gd name="T1" fmla="*/ 168 h 168"/>
                <a:gd name="T2" fmla="*/ 87 w 192"/>
                <a:gd name="T3" fmla="*/ 168 h 168"/>
                <a:gd name="T4" fmla="*/ 84 w 192"/>
                <a:gd name="T5" fmla="*/ 162 h 168"/>
                <a:gd name="T6" fmla="*/ 84 w 192"/>
                <a:gd name="T7" fmla="*/ 120 h 168"/>
                <a:gd name="T8" fmla="*/ 72 w 192"/>
                <a:gd name="T9" fmla="*/ 120 h 168"/>
                <a:gd name="T10" fmla="*/ 72 w 192"/>
                <a:gd name="T11" fmla="*/ 108 h 168"/>
                <a:gd name="T12" fmla="*/ 90 w 192"/>
                <a:gd name="T13" fmla="*/ 108 h 168"/>
                <a:gd name="T14" fmla="*/ 96 w 192"/>
                <a:gd name="T15" fmla="*/ 114 h 168"/>
                <a:gd name="T16" fmla="*/ 96 w 192"/>
                <a:gd name="T17" fmla="*/ 148 h 168"/>
                <a:gd name="T18" fmla="*/ 138 w 192"/>
                <a:gd name="T19" fmla="*/ 110 h 168"/>
                <a:gd name="T20" fmla="*/ 142 w 192"/>
                <a:gd name="T21" fmla="*/ 108 h 168"/>
                <a:gd name="T22" fmla="*/ 180 w 192"/>
                <a:gd name="T23" fmla="*/ 108 h 168"/>
                <a:gd name="T24" fmla="*/ 180 w 192"/>
                <a:gd name="T25" fmla="*/ 12 h 168"/>
                <a:gd name="T26" fmla="*/ 12 w 192"/>
                <a:gd name="T27" fmla="*/ 12 h 168"/>
                <a:gd name="T28" fmla="*/ 12 w 192"/>
                <a:gd name="T29" fmla="*/ 54 h 168"/>
                <a:gd name="T30" fmla="*/ 0 w 192"/>
                <a:gd name="T31" fmla="*/ 54 h 168"/>
                <a:gd name="T32" fmla="*/ 0 w 192"/>
                <a:gd name="T33" fmla="*/ 6 h 168"/>
                <a:gd name="T34" fmla="*/ 6 w 192"/>
                <a:gd name="T35" fmla="*/ 0 h 168"/>
                <a:gd name="T36" fmla="*/ 186 w 192"/>
                <a:gd name="T37" fmla="*/ 0 h 168"/>
                <a:gd name="T38" fmla="*/ 192 w 192"/>
                <a:gd name="T39" fmla="*/ 6 h 168"/>
                <a:gd name="T40" fmla="*/ 192 w 192"/>
                <a:gd name="T41" fmla="*/ 114 h 168"/>
                <a:gd name="T42" fmla="*/ 186 w 192"/>
                <a:gd name="T43" fmla="*/ 120 h 168"/>
                <a:gd name="T44" fmla="*/ 144 w 192"/>
                <a:gd name="T45" fmla="*/ 120 h 168"/>
                <a:gd name="T46" fmla="*/ 94 w 192"/>
                <a:gd name="T47" fmla="*/ 166 h 168"/>
                <a:gd name="T48" fmla="*/ 90 w 192"/>
                <a:gd name="T49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168">
                  <a:moveTo>
                    <a:pt x="90" y="168"/>
                  </a:moveTo>
                  <a:cubicBezTo>
                    <a:pt x="89" y="168"/>
                    <a:pt x="88" y="168"/>
                    <a:pt x="87" y="168"/>
                  </a:cubicBezTo>
                  <a:cubicBezTo>
                    <a:pt x="85" y="167"/>
                    <a:pt x="84" y="164"/>
                    <a:pt x="84" y="162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3" y="108"/>
                    <a:pt x="96" y="111"/>
                    <a:pt x="96" y="114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9" y="109"/>
                    <a:pt x="140" y="108"/>
                    <a:pt x="142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2"/>
                    <a:pt x="180" y="12"/>
                    <a:pt x="180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9" y="0"/>
                    <a:pt x="192" y="3"/>
                    <a:pt x="192" y="6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2" y="117"/>
                    <a:pt x="189" y="120"/>
                    <a:pt x="186" y="120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94" y="166"/>
                    <a:pt x="94" y="166"/>
                    <a:pt x="94" y="166"/>
                  </a:cubicBezTo>
                  <a:cubicBezTo>
                    <a:pt x="93" y="167"/>
                    <a:pt x="91" y="168"/>
                    <a:pt x="9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191" name="Rectangle 135">
              <a:extLst>
                <a:ext uri="{FF2B5EF4-FFF2-40B4-BE49-F238E27FC236}">
                  <a16:creationId xmlns:a16="http://schemas.microsoft.com/office/drawing/2014/main" id="{1FB3B654-0FC6-174C-A116-B31706E9D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6" y="3084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192" name="Rectangle 136">
              <a:extLst>
                <a:ext uri="{FF2B5EF4-FFF2-40B4-BE49-F238E27FC236}">
                  <a16:creationId xmlns:a16="http://schemas.microsoft.com/office/drawing/2014/main" id="{9946ABE7-23E6-9B4E-B0D7-4ECCCED32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3" y="3084"/>
              <a:ext cx="17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193" name="Rectangle 137">
              <a:extLst>
                <a:ext uri="{FF2B5EF4-FFF2-40B4-BE49-F238E27FC236}">
                  <a16:creationId xmlns:a16="http://schemas.microsoft.com/office/drawing/2014/main" id="{39F0F16D-8FEF-344E-AADA-A92E5B937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" y="3084"/>
              <a:ext cx="18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194" name="Freeform 138">
              <a:extLst>
                <a:ext uri="{FF2B5EF4-FFF2-40B4-BE49-F238E27FC236}">
                  <a16:creationId xmlns:a16="http://schemas.microsoft.com/office/drawing/2014/main" id="{FDA36911-8FD6-754B-8C4F-BF81FB3448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8" y="3120"/>
              <a:ext cx="285" cy="302"/>
            </a:xfrm>
            <a:custGeom>
              <a:avLst/>
              <a:gdLst>
                <a:gd name="T0" fmla="*/ 186 w 192"/>
                <a:gd name="T1" fmla="*/ 204 h 204"/>
                <a:gd name="T2" fmla="*/ 6 w 192"/>
                <a:gd name="T3" fmla="*/ 204 h 204"/>
                <a:gd name="T4" fmla="*/ 0 w 192"/>
                <a:gd name="T5" fmla="*/ 198 h 204"/>
                <a:gd name="T6" fmla="*/ 0 w 192"/>
                <a:gd name="T7" fmla="*/ 168 h 204"/>
                <a:gd name="T8" fmla="*/ 25 w 192"/>
                <a:gd name="T9" fmla="*/ 147 h 204"/>
                <a:gd name="T10" fmla="*/ 66 w 192"/>
                <a:gd name="T11" fmla="*/ 128 h 204"/>
                <a:gd name="T12" fmla="*/ 66 w 192"/>
                <a:gd name="T13" fmla="*/ 111 h 204"/>
                <a:gd name="T14" fmla="*/ 54 w 192"/>
                <a:gd name="T15" fmla="*/ 83 h 204"/>
                <a:gd name="T16" fmla="*/ 45 w 192"/>
                <a:gd name="T17" fmla="*/ 66 h 204"/>
                <a:gd name="T18" fmla="*/ 52 w 192"/>
                <a:gd name="T19" fmla="*/ 50 h 204"/>
                <a:gd name="T20" fmla="*/ 49 w 192"/>
                <a:gd name="T21" fmla="*/ 22 h 204"/>
                <a:gd name="T22" fmla="*/ 61 w 192"/>
                <a:gd name="T23" fmla="*/ 18 h 204"/>
                <a:gd name="T24" fmla="*/ 101 w 192"/>
                <a:gd name="T25" fmla="*/ 0 h 204"/>
                <a:gd name="T26" fmla="*/ 142 w 192"/>
                <a:gd name="T27" fmla="*/ 23 h 204"/>
                <a:gd name="T28" fmla="*/ 139 w 192"/>
                <a:gd name="T29" fmla="*/ 51 h 204"/>
                <a:gd name="T30" fmla="*/ 142 w 192"/>
                <a:gd name="T31" fmla="*/ 54 h 204"/>
                <a:gd name="T32" fmla="*/ 144 w 192"/>
                <a:gd name="T33" fmla="*/ 65 h 204"/>
                <a:gd name="T34" fmla="*/ 137 w 192"/>
                <a:gd name="T35" fmla="*/ 82 h 204"/>
                <a:gd name="T36" fmla="*/ 126 w 192"/>
                <a:gd name="T37" fmla="*/ 111 h 204"/>
                <a:gd name="T38" fmla="*/ 126 w 192"/>
                <a:gd name="T39" fmla="*/ 128 h 204"/>
                <a:gd name="T40" fmla="*/ 167 w 192"/>
                <a:gd name="T41" fmla="*/ 147 h 204"/>
                <a:gd name="T42" fmla="*/ 192 w 192"/>
                <a:gd name="T43" fmla="*/ 168 h 204"/>
                <a:gd name="T44" fmla="*/ 192 w 192"/>
                <a:gd name="T45" fmla="*/ 198 h 204"/>
                <a:gd name="T46" fmla="*/ 186 w 192"/>
                <a:gd name="T47" fmla="*/ 204 h 204"/>
                <a:gd name="T48" fmla="*/ 12 w 192"/>
                <a:gd name="T49" fmla="*/ 192 h 204"/>
                <a:gd name="T50" fmla="*/ 180 w 192"/>
                <a:gd name="T51" fmla="*/ 192 h 204"/>
                <a:gd name="T52" fmla="*/ 180 w 192"/>
                <a:gd name="T53" fmla="*/ 169 h 204"/>
                <a:gd name="T54" fmla="*/ 118 w 192"/>
                <a:gd name="T55" fmla="*/ 138 h 204"/>
                <a:gd name="T56" fmla="*/ 114 w 192"/>
                <a:gd name="T57" fmla="*/ 132 h 204"/>
                <a:gd name="T58" fmla="*/ 114 w 192"/>
                <a:gd name="T59" fmla="*/ 108 h 204"/>
                <a:gd name="T60" fmla="*/ 118 w 192"/>
                <a:gd name="T61" fmla="*/ 102 h 204"/>
                <a:gd name="T62" fmla="*/ 118 w 192"/>
                <a:gd name="T63" fmla="*/ 102 h 204"/>
                <a:gd name="T64" fmla="*/ 125 w 192"/>
                <a:gd name="T65" fmla="*/ 78 h 204"/>
                <a:gd name="T66" fmla="*/ 130 w 192"/>
                <a:gd name="T67" fmla="*/ 72 h 204"/>
                <a:gd name="T68" fmla="*/ 132 w 192"/>
                <a:gd name="T69" fmla="*/ 61 h 204"/>
                <a:gd name="T70" fmla="*/ 131 w 192"/>
                <a:gd name="T71" fmla="*/ 60 h 204"/>
                <a:gd name="T72" fmla="*/ 125 w 192"/>
                <a:gd name="T73" fmla="*/ 54 h 204"/>
                <a:gd name="T74" fmla="*/ 127 w 192"/>
                <a:gd name="T75" fmla="*/ 48 h 204"/>
                <a:gd name="T76" fmla="*/ 130 w 192"/>
                <a:gd name="T77" fmla="*/ 25 h 204"/>
                <a:gd name="T78" fmla="*/ 101 w 192"/>
                <a:gd name="T79" fmla="*/ 12 h 204"/>
                <a:gd name="T80" fmla="*/ 71 w 192"/>
                <a:gd name="T81" fmla="*/ 25 h 204"/>
                <a:gd name="T82" fmla="*/ 64 w 192"/>
                <a:gd name="T83" fmla="*/ 30 h 204"/>
                <a:gd name="T84" fmla="*/ 58 w 192"/>
                <a:gd name="T85" fmla="*/ 30 h 204"/>
                <a:gd name="T86" fmla="*/ 63 w 192"/>
                <a:gd name="T87" fmla="*/ 46 h 204"/>
                <a:gd name="T88" fmla="*/ 66 w 192"/>
                <a:gd name="T89" fmla="*/ 54 h 204"/>
                <a:gd name="T90" fmla="*/ 60 w 192"/>
                <a:gd name="T91" fmla="*/ 60 h 204"/>
                <a:gd name="T92" fmla="*/ 57 w 192"/>
                <a:gd name="T93" fmla="*/ 66 h 204"/>
                <a:gd name="T94" fmla="*/ 60 w 192"/>
                <a:gd name="T95" fmla="*/ 72 h 204"/>
                <a:gd name="T96" fmla="*/ 66 w 192"/>
                <a:gd name="T97" fmla="*/ 78 h 204"/>
                <a:gd name="T98" fmla="*/ 74 w 192"/>
                <a:gd name="T99" fmla="*/ 102 h 204"/>
                <a:gd name="T100" fmla="*/ 78 w 192"/>
                <a:gd name="T101" fmla="*/ 108 h 204"/>
                <a:gd name="T102" fmla="*/ 78 w 192"/>
                <a:gd name="T103" fmla="*/ 132 h 204"/>
                <a:gd name="T104" fmla="*/ 74 w 192"/>
                <a:gd name="T105" fmla="*/ 138 h 204"/>
                <a:gd name="T106" fmla="*/ 12 w 192"/>
                <a:gd name="T107" fmla="*/ 169 h 204"/>
                <a:gd name="T108" fmla="*/ 12 w 192"/>
                <a:gd name="T109" fmla="*/ 19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2" h="204">
                  <a:moveTo>
                    <a:pt x="186" y="204"/>
                  </a:moveTo>
                  <a:cubicBezTo>
                    <a:pt x="6" y="204"/>
                    <a:pt x="6" y="204"/>
                    <a:pt x="6" y="204"/>
                  </a:cubicBezTo>
                  <a:cubicBezTo>
                    <a:pt x="3" y="204"/>
                    <a:pt x="0" y="201"/>
                    <a:pt x="0" y="19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4"/>
                    <a:pt x="2" y="159"/>
                    <a:pt x="25" y="147"/>
                  </a:cubicBezTo>
                  <a:cubicBezTo>
                    <a:pt x="36" y="141"/>
                    <a:pt x="51" y="134"/>
                    <a:pt x="66" y="128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1" y="108"/>
                    <a:pt x="55" y="100"/>
                    <a:pt x="54" y="83"/>
                  </a:cubicBezTo>
                  <a:cubicBezTo>
                    <a:pt x="48" y="80"/>
                    <a:pt x="45" y="74"/>
                    <a:pt x="45" y="66"/>
                  </a:cubicBezTo>
                  <a:cubicBezTo>
                    <a:pt x="45" y="59"/>
                    <a:pt x="48" y="53"/>
                    <a:pt x="52" y="50"/>
                  </a:cubicBezTo>
                  <a:cubicBezTo>
                    <a:pt x="48" y="42"/>
                    <a:pt x="43" y="30"/>
                    <a:pt x="49" y="22"/>
                  </a:cubicBezTo>
                  <a:cubicBezTo>
                    <a:pt x="52" y="19"/>
                    <a:pt x="56" y="17"/>
                    <a:pt x="61" y="18"/>
                  </a:cubicBezTo>
                  <a:cubicBezTo>
                    <a:pt x="68" y="5"/>
                    <a:pt x="86" y="0"/>
                    <a:pt x="101" y="0"/>
                  </a:cubicBezTo>
                  <a:cubicBezTo>
                    <a:pt x="117" y="0"/>
                    <a:pt x="138" y="6"/>
                    <a:pt x="142" y="23"/>
                  </a:cubicBezTo>
                  <a:cubicBezTo>
                    <a:pt x="145" y="34"/>
                    <a:pt x="141" y="44"/>
                    <a:pt x="139" y="51"/>
                  </a:cubicBezTo>
                  <a:cubicBezTo>
                    <a:pt x="140" y="52"/>
                    <a:pt x="141" y="53"/>
                    <a:pt x="142" y="54"/>
                  </a:cubicBezTo>
                  <a:cubicBezTo>
                    <a:pt x="143" y="57"/>
                    <a:pt x="144" y="61"/>
                    <a:pt x="144" y="65"/>
                  </a:cubicBezTo>
                  <a:cubicBezTo>
                    <a:pt x="144" y="72"/>
                    <a:pt x="142" y="79"/>
                    <a:pt x="137" y="82"/>
                  </a:cubicBezTo>
                  <a:cubicBezTo>
                    <a:pt x="136" y="100"/>
                    <a:pt x="130" y="108"/>
                    <a:pt x="126" y="111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40" y="134"/>
                    <a:pt x="155" y="141"/>
                    <a:pt x="167" y="147"/>
                  </a:cubicBezTo>
                  <a:cubicBezTo>
                    <a:pt x="190" y="159"/>
                    <a:pt x="192" y="164"/>
                    <a:pt x="192" y="168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2" y="201"/>
                    <a:pt x="189" y="204"/>
                    <a:pt x="186" y="204"/>
                  </a:cubicBezTo>
                  <a:close/>
                  <a:moveTo>
                    <a:pt x="12" y="192"/>
                  </a:moveTo>
                  <a:cubicBezTo>
                    <a:pt x="180" y="192"/>
                    <a:pt x="180" y="192"/>
                    <a:pt x="180" y="192"/>
                  </a:cubicBezTo>
                  <a:cubicBezTo>
                    <a:pt x="180" y="169"/>
                    <a:pt x="180" y="169"/>
                    <a:pt x="180" y="169"/>
                  </a:cubicBezTo>
                  <a:cubicBezTo>
                    <a:pt x="175" y="164"/>
                    <a:pt x="149" y="150"/>
                    <a:pt x="118" y="138"/>
                  </a:cubicBezTo>
                  <a:cubicBezTo>
                    <a:pt x="115" y="137"/>
                    <a:pt x="114" y="134"/>
                    <a:pt x="114" y="132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4" y="106"/>
                    <a:pt x="115" y="103"/>
                    <a:pt x="118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8" y="102"/>
                    <a:pt x="125" y="98"/>
                    <a:pt x="125" y="78"/>
                  </a:cubicBezTo>
                  <a:cubicBezTo>
                    <a:pt x="125" y="75"/>
                    <a:pt x="127" y="72"/>
                    <a:pt x="130" y="72"/>
                  </a:cubicBezTo>
                  <a:cubicBezTo>
                    <a:pt x="132" y="71"/>
                    <a:pt x="133" y="65"/>
                    <a:pt x="132" y="61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27" y="60"/>
                    <a:pt x="125" y="57"/>
                    <a:pt x="125" y="54"/>
                  </a:cubicBezTo>
                  <a:cubicBezTo>
                    <a:pt x="125" y="52"/>
                    <a:pt x="125" y="51"/>
                    <a:pt x="127" y="48"/>
                  </a:cubicBezTo>
                  <a:cubicBezTo>
                    <a:pt x="129" y="43"/>
                    <a:pt x="133" y="34"/>
                    <a:pt x="130" y="25"/>
                  </a:cubicBezTo>
                  <a:cubicBezTo>
                    <a:pt x="128" y="17"/>
                    <a:pt x="114" y="12"/>
                    <a:pt x="101" y="12"/>
                  </a:cubicBezTo>
                  <a:cubicBezTo>
                    <a:pt x="87" y="12"/>
                    <a:pt x="73" y="17"/>
                    <a:pt x="71" y="25"/>
                  </a:cubicBezTo>
                  <a:cubicBezTo>
                    <a:pt x="70" y="29"/>
                    <a:pt x="67" y="31"/>
                    <a:pt x="64" y="30"/>
                  </a:cubicBezTo>
                  <a:cubicBezTo>
                    <a:pt x="60" y="29"/>
                    <a:pt x="58" y="30"/>
                    <a:pt x="58" y="30"/>
                  </a:cubicBezTo>
                  <a:cubicBezTo>
                    <a:pt x="58" y="31"/>
                    <a:pt x="58" y="35"/>
                    <a:pt x="63" y="46"/>
                  </a:cubicBezTo>
                  <a:cubicBezTo>
                    <a:pt x="65" y="50"/>
                    <a:pt x="66" y="52"/>
                    <a:pt x="66" y="54"/>
                  </a:cubicBezTo>
                  <a:cubicBezTo>
                    <a:pt x="66" y="57"/>
                    <a:pt x="63" y="60"/>
                    <a:pt x="60" y="60"/>
                  </a:cubicBezTo>
                  <a:cubicBezTo>
                    <a:pt x="58" y="60"/>
                    <a:pt x="57" y="64"/>
                    <a:pt x="57" y="66"/>
                  </a:cubicBezTo>
                  <a:cubicBezTo>
                    <a:pt x="57" y="69"/>
                    <a:pt x="58" y="72"/>
                    <a:pt x="60" y="72"/>
                  </a:cubicBezTo>
                  <a:cubicBezTo>
                    <a:pt x="63" y="72"/>
                    <a:pt x="66" y="75"/>
                    <a:pt x="66" y="78"/>
                  </a:cubicBezTo>
                  <a:cubicBezTo>
                    <a:pt x="66" y="98"/>
                    <a:pt x="74" y="102"/>
                    <a:pt x="74" y="102"/>
                  </a:cubicBezTo>
                  <a:cubicBezTo>
                    <a:pt x="76" y="103"/>
                    <a:pt x="78" y="105"/>
                    <a:pt x="78" y="108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8" y="134"/>
                    <a:pt x="76" y="137"/>
                    <a:pt x="74" y="138"/>
                  </a:cubicBezTo>
                  <a:cubicBezTo>
                    <a:pt x="43" y="150"/>
                    <a:pt x="16" y="164"/>
                    <a:pt x="12" y="169"/>
                  </a:cubicBezTo>
                  <a:lnTo>
                    <a:pt x="12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</p:grpSp>
      <p:grpSp>
        <p:nvGrpSpPr>
          <p:cNvPr id="210" name="Group 128">
            <a:extLst>
              <a:ext uri="{FF2B5EF4-FFF2-40B4-BE49-F238E27FC236}">
                <a16:creationId xmlns:a16="http://schemas.microsoft.com/office/drawing/2014/main" id="{22F35C7D-7426-D643-BA01-1D590EC1589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055661" y="4309988"/>
            <a:ext cx="506890" cy="496182"/>
            <a:chOff x="4478" y="2999"/>
            <a:chExt cx="426" cy="417"/>
          </a:xfrm>
          <a:solidFill>
            <a:schemeClr val="accent1"/>
          </a:solidFill>
        </p:grpSpPr>
        <p:sp>
          <p:nvSpPr>
            <p:cNvPr id="211" name="Freeform 129">
              <a:extLst>
                <a:ext uri="{FF2B5EF4-FFF2-40B4-BE49-F238E27FC236}">
                  <a16:creationId xmlns:a16="http://schemas.microsoft.com/office/drawing/2014/main" id="{EB8F390E-DD96-5545-9F4B-5D56F498E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" y="2999"/>
              <a:ext cx="320" cy="293"/>
            </a:xfrm>
            <a:custGeom>
              <a:avLst/>
              <a:gdLst>
                <a:gd name="T0" fmla="*/ 12 w 216"/>
                <a:gd name="T1" fmla="*/ 198 h 198"/>
                <a:gd name="T2" fmla="*/ 7 w 216"/>
                <a:gd name="T3" fmla="*/ 196 h 198"/>
                <a:gd name="T4" fmla="*/ 6 w 216"/>
                <a:gd name="T5" fmla="*/ 189 h 198"/>
                <a:gd name="T6" fmla="*/ 28 w 216"/>
                <a:gd name="T7" fmla="*/ 151 h 198"/>
                <a:gd name="T8" fmla="*/ 0 w 216"/>
                <a:gd name="T9" fmla="*/ 89 h 198"/>
                <a:gd name="T10" fmla="*/ 108 w 216"/>
                <a:gd name="T11" fmla="*/ 0 h 198"/>
                <a:gd name="T12" fmla="*/ 216 w 216"/>
                <a:gd name="T13" fmla="*/ 89 h 198"/>
                <a:gd name="T14" fmla="*/ 204 w 216"/>
                <a:gd name="T15" fmla="*/ 89 h 198"/>
                <a:gd name="T16" fmla="*/ 108 w 216"/>
                <a:gd name="T17" fmla="*/ 12 h 198"/>
                <a:gd name="T18" fmla="*/ 12 w 216"/>
                <a:gd name="T19" fmla="*/ 89 h 198"/>
                <a:gd name="T20" fmla="*/ 39 w 216"/>
                <a:gd name="T21" fmla="*/ 145 h 198"/>
                <a:gd name="T22" fmla="*/ 41 w 216"/>
                <a:gd name="T23" fmla="*/ 153 h 198"/>
                <a:gd name="T24" fmla="*/ 25 w 216"/>
                <a:gd name="T25" fmla="*/ 180 h 198"/>
                <a:gd name="T26" fmla="*/ 69 w 216"/>
                <a:gd name="T27" fmla="*/ 162 h 198"/>
                <a:gd name="T28" fmla="*/ 73 w 216"/>
                <a:gd name="T29" fmla="*/ 162 h 198"/>
                <a:gd name="T30" fmla="*/ 90 w 216"/>
                <a:gd name="T31" fmla="*/ 166 h 198"/>
                <a:gd name="T32" fmla="*/ 88 w 216"/>
                <a:gd name="T33" fmla="*/ 178 h 198"/>
                <a:gd name="T34" fmla="*/ 72 w 216"/>
                <a:gd name="T35" fmla="*/ 174 h 198"/>
                <a:gd name="T36" fmla="*/ 14 w 216"/>
                <a:gd name="T37" fmla="*/ 198 h 198"/>
                <a:gd name="T38" fmla="*/ 12 w 216"/>
                <a:gd name="T3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198">
                  <a:moveTo>
                    <a:pt x="12" y="198"/>
                  </a:moveTo>
                  <a:cubicBezTo>
                    <a:pt x="10" y="198"/>
                    <a:pt x="8" y="197"/>
                    <a:pt x="7" y="196"/>
                  </a:cubicBezTo>
                  <a:cubicBezTo>
                    <a:pt x="5" y="194"/>
                    <a:pt x="5" y="191"/>
                    <a:pt x="6" y="189"/>
                  </a:cubicBezTo>
                  <a:cubicBezTo>
                    <a:pt x="28" y="151"/>
                    <a:pt x="28" y="151"/>
                    <a:pt x="28" y="151"/>
                  </a:cubicBezTo>
                  <a:cubicBezTo>
                    <a:pt x="10" y="135"/>
                    <a:pt x="0" y="113"/>
                    <a:pt x="0" y="89"/>
                  </a:cubicBezTo>
                  <a:cubicBezTo>
                    <a:pt x="0" y="40"/>
                    <a:pt x="48" y="0"/>
                    <a:pt x="108" y="0"/>
                  </a:cubicBezTo>
                  <a:cubicBezTo>
                    <a:pt x="167" y="0"/>
                    <a:pt x="216" y="40"/>
                    <a:pt x="216" y="89"/>
                  </a:cubicBezTo>
                  <a:cubicBezTo>
                    <a:pt x="204" y="89"/>
                    <a:pt x="204" y="89"/>
                    <a:pt x="204" y="89"/>
                  </a:cubicBezTo>
                  <a:cubicBezTo>
                    <a:pt x="204" y="47"/>
                    <a:pt x="161" y="12"/>
                    <a:pt x="108" y="12"/>
                  </a:cubicBezTo>
                  <a:cubicBezTo>
                    <a:pt x="55" y="12"/>
                    <a:pt x="12" y="47"/>
                    <a:pt x="12" y="89"/>
                  </a:cubicBezTo>
                  <a:cubicBezTo>
                    <a:pt x="12" y="111"/>
                    <a:pt x="22" y="131"/>
                    <a:pt x="39" y="145"/>
                  </a:cubicBezTo>
                  <a:cubicBezTo>
                    <a:pt x="42" y="147"/>
                    <a:pt x="42" y="150"/>
                    <a:pt x="41" y="153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69" y="162"/>
                    <a:pt x="69" y="162"/>
                    <a:pt x="69" y="162"/>
                  </a:cubicBezTo>
                  <a:cubicBezTo>
                    <a:pt x="71" y="162"/>
                    <a:pt x="72" y="162"/>
                    <a:pt x="73" y="162"/>
                  </a:cubicBezTo>
                  <a:cubicBezTo>
                    <a:pt x="79" y="164"/>
                    <a:pt x="84" y="165"/>
                    <a:pt x="90" y="166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3" y="177"/>
                    <a:pt x="77" y="176"/>
                    <a:pt x="72" y="174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3" y="198"/>
                    <a:pt x="12" y="198"/>
                    <a:pt x="12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212" name="Freeform 130">
              <a:extLst>
                <a:ext uri="{FF2B5EF4-FFF2-40B4-BE49-F238E27FC236}">
                  <a16:creationId xmlns:a16="http://schemas.microsoft.com/office/drawing/2014/main" id="{7E54516C-265B-F84F-9AC7-C2472BCC10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8" y="3167"/>
              <a:ext cx="266" cy="249"/>
            </a:xfrm>
            <a:custGeom>
              <a:avLst/>
              <a:gdLst>
                <a:gd name="T0" fmla="*/ 168 w 180"/>
                <a:gd name="T1" fmla="*/ 168 h 168"/>
                <a:gd name="T2" fmla="*/ 166 w 180"/>
                <a:gd name="T3" fmla="*/ 168 h 168"/>
                <a:gd name="T4" fmla="*/ 120 w 180"/>
                <a:gd name="T5" fmla="*/ 151 h 168"/>
                <a:gd name="T6" fmla="*/ 37 w 180"/>
                <a:gd name="T7" fmla="*/ 143 h 168"/>
                <a:gd name="T8" fmla="*/ 0 w 180"/>
                <a:gd name="T9" fmla="*/ 78 h 168"/>
                <a:gd name="T10" fmla="*/ 90 w 180"/>
                <a:gd name="T11" fmla="*/ 0 h 168"/>
                <a:gd name="T12" fmla="*/ 180 w 180"/>
                <a:gd name="T13" fmla="*/ 78 h 168"/>
                <a:gd name="T14" fmla="*/ 157 w 180"/>
                <a:gd name="T15" fmla="*/ 128 h 168"/>
                <a:gd name="T16" fmla="*/ 173 w 180"/>
                <a:gd name="T17" fmla="*/ 159 h 168"/>
                <a:gd name="T18" fmla="*/ 172 w 180"/>
                <a:gd name="T19" fmla="*/ 166 h 168"/>
                <a:gd name="T20" fmla="*/ 168 w 180"/>
                <a:gd name="T21" fmla="*/ 168 h 168"/>
                <a:gd name="T22" fmla="*/ 120 w 180"/>
                <a:gd name="T23" fmla="*/ 138 h 168"/>
                <a:gd name="T24" fmla="*/ 122 w 180"/>
                <a:gd name="T25" fmla="*/ 138 h 168"/>
                <a:gd name="T26" fmla="*/ 155 w 180"/>
                <a:gd name="T27" fmla="*/ 151 h 168"/>
                <a:gd name="T28" fmla="*/ 144 w 180"/>
                <a:gd name="T29" fmla="*/ 129 h 168"/>
                <a:gd name="T30" fmla="*/ 146 w 180"/>
                <a:gd name="T31" fmla="*/ 121 h 168"/>
                <a:gd name="T32" fmla="*/ 168 w 180"/>
                <a:gd name="T33" fmla="*/ 78 h 168"/>
                <a:gd name="T34" fmla="*/ 90 w 180"/>
                <a:gd name="T35" fmla="*/ 12 h 168"/>
                <a:gd name="T36" fmla="*/ 12 w 180"/>
                <a:gd name="T37" fmla="*/ 78 h 168"/>
                <a:gd name="T38" fmla="*/ 43 w 180"/>
                <a:gd name="T39" fmla="*/ 133 h 168"/>
                <a:gd name="T40" fmla="*/ 117 w 180"/>
                <a:gd name="T41" fmla="*/ 139 h 168"/>
                <a:gd name="T42" fmla="*/ 120 w 180"/>
                <a:gd name="T43" fmla="*/ 13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0" h="168">
                  <a:moveTo>
                    <a:pt x="168" y="168"/>
                  </a:moveTo>
                  <a:cubicBezTo>
                    <a:pt x="167" y="168"/>
                    <a:pt x="166" y="168"/>
                    <a:pt x="166" y="168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92" y="162"/>
                    <a:pt x="62" y="159"/>
                    <a:pt x="37" y="143"/>
                  </a:cubicBezTo>
                  <a:cubicBezTo>
                    <a:pt x="13" y="128"/>
                    <a:pt x="0" y="104"/>
                    <a:pt x="0" y="78"/>
                  </a:cubicBezTo>
                  <a:cubicBezTo>
                    <a:pt x="0" y="36"/>
                    <a:pt x="41" y="0"/>
                    <a:pt x="90" y="0"/>
                  </a:cubicBezTo>
                  <a:cubicBezTo>
                    <a:pt x="138" y="0"/>
                    <a:pt x="180" y="36"/>
                    <a:pt x="180" y="78"/>
                  </a:cubicBezTo>
                  <a:cubicBezTo>
                    <a:pt x="180" y="97"/>
                    <a:pt x="172" y="114"/>
                    <a:pt x="157" y="128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4" y="162"/>
                    <a:pt x="174" y="164"/>
                    <a:pt x="172" y="166"/>
                  </a:cubicBezTo>
                  <a:cubicBezTo>
                    <a:pt x="171" y="167"/>
                    <a:pt x="169" y="168"/>
                    <a:pt x="168" y="168"/>
                  </a:cubicBezTo>
                  <a:close/>
                  <a:moveTo>
                    <a:pt x="120" y="138"/>
                  </a:moveTo>
                  <a:cubicBezTo>
                    <a:pt x="120" y="138"/>
                    <a:pt x="121" y="138"/>
                    <a:pt x="122" y="138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3" y="126"/>
                    <a:pt x="144" y="123"/>
                    <a:pt x="146" y="121"/>
                  </a:cubicBezTo>
                  <a:cubicBezTo>
                    <a:pt x="160" y="110"/>
                    <a:pt x="168" y="95"/>
                    <a:pt x="168" y="78"/>
                  </a:cubicBezTo>
                  <a:cubicBezTo>
                    <a:pt x="168" y="42"/>
                    <a:pt x="132" y="12"/>
                    <a:pt x="90" y="12"/>
                  </a:cubicBezTo>
                  <a:cubicBezTo>
                    <a:pt x="47" y="12"/>
                    <a:pt x="12" y="42"/>
                    <a:pt x="12" y="78"/>
                  </a:cubicBezTo>
                  <a:cubicBezTo>
                    <a:pt x="12" y="99"/>
                    <a:pt x="23" y="120"/>
                    <a:pt x="43" y="133"/>
                  </a:cubicBezTo>
                  <a:cubicBezTo>
                    <a:pt x="65" y="147"/>
                    <a:pt x="93" y="149"/>
                    <a:pt x="117" y="139"/>
                  </a:cubicBezTo>
                  <a:cubicBezTo>
                    <a:pt x="118" y="138"/>
                    <a:pt x="119" y="138"/>
                    <a:pt x="120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</p:grpSp>
      <p:grpSp>
        <p:nvGrpSpPr>
          <p:cNvPr id="218" name="Group 4">
            <a:extLst>
              <a:ext uri="{FF2B5EF4-FFF2-40B4-BE49-F238E27FC236}">
                <a16:creationId xmlns:a16="http://schemas.microsoft.com/office/drawing/2014/main" id="{6624F93D-A5D3-9049-9233-B5F6165978B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871933" y="3163253"/>
            <a:ext cx="495324" cy="388938"/>
            <a:chOff x="526" y="708"/>
            <a:chExt cx="433" cy="340"/>
          </a:xfrm>
          <a:solidFill>
            <a:schemeClr val="accent1"/>
          </a:solidFill>
        </p:grpSpPr>
        <p:sp>
          <p:nvSpPr>
            <p:cNvPr id="219" name="Freeform 5">
              <a:extLst>
                <a:ext uri="{FF2B5EF4-FFF2-40B4-BE49-F238E27FC236}">
                  <a16:creationId xmlns:a16="http://schemas.microsoft.com/office/drawing/2014/main" id="{2E8CDAC4-7731-2447-B17D-B9E13B8CE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" y="760"/>
              <a:ext cx="19" cy="288"/>
            </a:xfrm>
            <a:custGeom>
              <a:avLst/>
              <a:gdLst>
                <a:gd name="T0" fmla="*/ 6 w 12"/>
                <a:gd name="T1" fmla="*/ 193 h 193"/>
                <a:gd name="T2" fmla="*/ 0 w 12"/>
                <a:gd name="T3" fmla="*/ 187 h 193"/>
                <a:gd name="T4" fmla="*/ 0 w 12"/>
                <a:gd name="T5" fmla="*/ 6 h 193"/>
                <a:gd name="T6" fmla="*/ 6 w 12"/>
                <a:gd name="T7" fmla="*/ 0 h 193"/>
                <a:gd name="T8" fmla="*/ 12 w 12"/>
                <a:gd name="T9" fmla="*/ 6 h 193"/>
                <a:gd name="T10" fmla="*/ 12 w 12"/>
                <a:gd name="T11" fmla="*/ 187 h 193"/>
                <a:gd name="T12" fmla="*/ 6 w 12"/>
                <a:gd name="T13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93">
                  <a:moveTo>
                    <a:pt x="6" y="193"/>
                  </a:moveTo>
                  <a:cubicBezTo>
                    <a:pt x="3" y="193"/>
                    <a:pt x="0" y="191"/>
                    <a:pt x="0" y="18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87"/>
                    <a:pt x="12" y="187"/>
                    <a:pt x="12" y="187"/>
                  </a:cubicBezTo>
                  <a:cubicBezTo>
                    <a:pt x="12" y="191"/>
                    <a:pt x="9" y="193"/>
                    <a:pt x="6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6">
              <a:extLst>
                <a:ext uri="{FF2B5EF4-FFF2-40B4-BE49-F238E27FC236}">
                  <a16:creationId xmlns:a16="http://schemas.microsoft.com/office/drawing/2014/main" id="{A2C94C49-2544-FA47-B321-D1783FB63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" y="1030"/>
              <a:ext cx="126" cy="18"/>
            </a:xfrm>
            <a:custGeom>
              <a:avLst/>
              <a:gdLst>
                <a:gd name="T0" fmla="*/ 76 w 82"/>
                <a:gd name="T1" fmla="*/ 12 h 12"/>
                <a:gd name="T2" fmla="*/ 6 w 82"/>
                <a:gd name="T3" fmla="*/ 12 h 12"/>
                <a:gd name="T4" fmla="*/ 0 w 82"/>
                <a:gd name="T5" fmla="*/ 6 h 12"/>
                <a:gd name="T6" fmla="*/ 6 w 82"/>
                <a:gd name="T7" fmla="*/ 0 h 12"/>
                <a:gd name="T8" fmla="*/ 76 w 82"/>
                <a:gd name="T9" fmla="*/ 0 h 12"/>
                <a:gd name="T10" fmla="*/ 82 w 82"/>
                <a:gd name="T11" fmla="*/ 6 h 12"/>
                <a:gd name="T12" fmla="*/ 76 w 8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2">
                  <a:moveTo>
                    <a:pt x="7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2" y="3"/>
                    <a:pt x="82" y="6"/>
                  </a:cubicBezTo>
                  <a:cubicBezTo>
                    <a:pt x="82" y="10"/>
                    <a:pt x="79" y="12"/>
                    <a:pt x="7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7">
              <a:extLst>
                <a:ext uri="{FF2B5EF4-FFF2-40B4-BE49-F238E27FC236}">
                  <a16:creationId xmlns:a16="http://schemas.microsoft.com/office/drawing/2014/main" id="{781D715F-F7E0-F543-B710-788014F08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" y="727"/>
              <a:ext cx="146" cy="161"/>
            </a:xfrm>
            <a:custGeom>
              <a:avLst/>
              <a:gdLst>
                <a:gd name="T0" fmla="*/ 88 w 95"/>
                <a:gd name="T1" fmla="*/ 107 h 108"/>
                <a:gd name="T2" fmla="*/ 83 w 95"/>
                <a:gd name="T3" fmla="*/ 104 h 108"/>
                <a:gd name="T4" fmla="*/ 47 w 95"/>
                <a:gd name="T5" fmla="*/ 21 h 108"/>
                <a:gd name="T6" fmla="*/ 12 w 95"/>
                <a:gd name="T7" fmla="*/ 104 h 108"/>
                <a:gd name="T8" fmla="*/ 4 w 95"/>
                <a:gd name="T9" fmla="*/ 107 h 108"/>
                <a:gd name="T10" fmla="*/ 1 w 95"/>
                <a:gd name="T11" fmla="*/ 99 h 108"/>
                <a:gd name="T12" fmla="*/ 42 w 95"/>
                <a:gd name="T13" fmla="*/ 3 h 108"/>
                <a:gd name="T14" fmla="*/ 47 w 95"/>
                <a:gd name="T15" fmla="*/ 0 h 108"/>
                <a:gd name="T16" fmla="*/ 47 w 95"/>
                <a:gd name="T17" fmla="*/ 0 h 108"/>
                <a:gd name="T18" fmla="*/ 53 w 95"/>
                <a:gd name="T19" fmla="*/ 3 h 108"/>
                <a:gd name="T20" fmla="*/ 94 w 95"/>
                <a:gd name="T21" fmla="*/ 99 h 108"/>
                <a:gd name="T22" fmla="*/ 90 w 95"/>
                <a:gd name="T23" fmla="*/ 107 h 108"/>
                <a:gd name="T24" fmla="*/ 88 w 95"/>
                <a:gd name="T25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08">
                  <a:moveTo>
                    <a:pt x="88" y="107"/>
                  </a:moveTo>
                  <a:cubicBezTo>
                    <a:pt x="86" y="107"/>
                    <a:pt x="84" y="106"/>
                    <a:pt x="83" y="104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1" y="107"/>
                    <a:pt x="7" y="108"/>
                    <a:pt x="4" y="107"/>
                  </a:cubicBezTo>
                  <a:cubicBezTo>
                    <a:pt x="1" y="105"/>
                    <a:pt x="0" y="102"/>
                    <a:pt x="1" y="99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3" y="1"/>
                    <a:pt x="45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1"/>
                    <a:pt x="53" y="3"/>
                  </a:cubicBezTo>
                  <a:cubicBezTo>
                    <a:pt x="94" y="99"/>
                    <a:pt x="94" y="99"/>
                    <a:pt x="94" y="99"/>
                  </a:cubicBezTo>
                  <a:cubicBezTo>
                    <a:pt x="95" y="102"/>
                    <a:pt x="94" y="105"/>
                    <a:pt x="90" y="107"/>
                  </a:cubicBezTo>
                  <a:cubicBezTo>
                    <a:pt x="90" y="107"/>
                    <a:pt x="89" y="107"/>
                    <a:pt x="88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8">
              <a:extLst>
                <a:ext uri="{FF2B5EF4-FFF2-40B4-BE49-F238E27FC236}">
                  <a16:creationId xmlns:a16="http://schemas.microsoft.com/office/drawing/2014/main" id="{0449EDE6-204A-E142-A345-649467F3CC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7" y="708"/>
              <a:ext cx="73" cy="70"/>
            </a:xfrm>
            <a:custGeom>
              <a:avLst/>
              <a:gdLst>
                <a:gd name="T0" fmla="*/ 24 w 48"/>
                <a:gd name="T1" fmla="*/ 47 h 47"/>
                <a:gd name="T2" fmla="*/ 0 w 48"/>
                <a:gd name="T3" fmla="*/ 24 h 47"/>
                <a:gd name="T4" fmla="*/ 24 w 48"/>
                <a:gd name="T5" fmla="*/ 0 h 47"/>
                <a:gd name="T6" fmla="*/ 48 w 48"/>
                <a:gd name="T7" fmla="*/ 24 h 47"/>
                <a:gd name="T8" fmla="*/ 24 w 48"/>
                <a:gd name="T9" fmla="*/ 47 h 47"/>
                <a:gd name="T10" fmla="*/ 24 w 48"/>
                <a:gd name="T11" fmla="*/ 12 h 47"/>
                <a:gd name="T12" fmla="*/ 12 w 48"/>
                <a:gd name="T13" fmla="*/ 24 h 47"/>
                <a:gd name="T14" fmla="*/ 24 w 48"/>
                <a:gd name="T15" fmla="*/ 35 h 47"/>
                <a:gd name="T16" fmla="*/ 36 w 48"/>
                <a:gd name="T17" fmla="*/ 24 h 47"/>
                <a:gd name="T18" fmla="*/ 24 w 48"/>
                <a:gd name="T1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7">
                  <a:moveTo>
                    <a:pt x="24" y="47"/>
                  </a:moveTo>
                  <a:cubicBezTo>
                    <a:pt x="11" y="47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7"/>
                    <a:pt x="24" y="47"/>
                  </a:cubicBezTo>
                  <a:close/>
                  <a:moveTo>
                    <a:pt x="24" y="12"/>
                  </a:moveTo>
                  <a:cubicBezTo>
                    <a:pt x="18" y="12"/>
                    <a:pt x="12" y="17"/>
                    <a:pt x="12" y="24"/>
                  </a:cubicBezTo>
                  <a:cubicBezTo>
                    <a:pt x="12" y="30"/>
                    <a:pt x="18" y="35"/>
                    <a:pt x="24" y="35"/>
                  </a:cubicBezTo>
                  <a:cubicBezTo>
                    <a:pt x="30" y="35"/>
                    <a:pt x="36" y="30"/>
                    <a:pt x="36" y="24"/>
                  </a:cubicBezTo>
                  <a:cubicBezTo>
                    <a:pt x="36" y="17"/>
                    <a:pt x="30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9">
              <a:extLst>
                <a:ext uri="{FF2B5EF4-FFF2-40B4-BE49-F238E27FC236}">
                  <a16:creationId xmlns:a16="http://schemas.microsoft.com/office/drawing/2014/main" id="{E4CF1E8A-68D5-C344-B526-2ACB3B2BED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" y="869"/>
              <a:ext cx="142" cy="84"/>
            </a:xfrm>
            <a:custGeom>
              <a:avLst/>
              <a:gdLst>
                <a:gd name="T0" fmla="*/ 46 w 93"/>
                <a:gd name="T1" fmla="*/ 56 h 56"/>
                <a:gd name="T2" fmla="*/ 0 w 93"/>
                <a:gd name="T3" fmla="*/ 6 h 56"/>
                <a:gd name="T4" fmla="*/ 6 w 93"/>
                <a:gd name="T5" fmla="*/ 0 h 56"/>
                <a:gd name="T6" fmla="*/ 87 w 93"/>
                <a:gd name="T7" fmla="*/ 0 h 56"/>
                <a:gd name="T8" fmla="*/ 93 w 93"/>
                <a:gd name="T9" fmla="*/ 6 h 56"/>
                <a:gd name="T10" fmla="*/ 46 w 93"/>
                <a:gd name="T11" fmla="*/ 56 h 56"/>
                <a:gd name="T12" fmla="*/ 12 w 93"/>
                <a:gd name="T13" fmla="*/ 12 h 56"/>
                <a:gd name="T14" fmla="*/ 46 w 93"/>
                <a:gd name="T15" fmla="*/ 44 h 56"/>
                <a:gd name="T16" fmla="*/ 81 w 93"/>
                <a:gd name="T17" fmla="*/ 12 h 56"/>
                <a:gd name="T18" fmla="*/ 12 w 93"/>
                <a:gd name="T19" fmla="*/ 1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56">
                  <a:moveTo>
                    <a:pt x="46" y="56"/>
                  </a:moveTo>
                  <a:cubicBezTo>
                    <a:pt x="20" y="56"/>
                    <a:pt x="0" y="35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1" y="0"/>
                    <a:pt x="93" y="3"/>
                    <a:pt x="93" y="6"/>
                  </a:cubicBezTo>
                  <a:cubicBezTo>
                    <a:pt x="93" y="35"/>
                    <a:pt x="73" y="56"/>
                    <a:pt x="46" y="56"/>
                  </a:cubicBezTo>
                  <a:close/>
                  <a:moveTo>
                    <a:pt x="12" y="12"/>
                  </a:moveTo>
                  <a:cubicBezTo>
                    <a:pt x="14" y="31"/>
                    <a:pt x="28" y="44"/>
                    <a:pt x="46" y="44"/>
                  </a:cubicBezTo>
                  <a:cubicBezTo>
                    <a:pt x="64" y="44"/>
                    <a:pt x="78" y="31"/>
                    <a:pt x="81" y="12"/>
                  </a:cubicBezTo>
                  <a:lnTo>
                    <a:pt x="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10">
              <a:extLst>
                <a:ext uri="{FF2B5EF4-FFF2-40B4-BE49-F238E27FC236}">
                  <a16:creationId xmlns:a16="http://schemas.microsoft.com/office/drawing/2014/main" id="{58AF212D-5CEA-A842-96AF-38B282583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" y="726"/>
              <a:ext cx="146" cy="162"/>
            </a:xfrm>
            <a:custGeom>
              <a:avLst/>
              <a:gdLst>
                <a:gd name="T0" fmla="*/ 6 w 95"/>
                <a:gd name="T1" fmla="*/ 108 h 109"/>
                <a:gd name="T2" fmla="*/ 4 w 95"/>
                <a:gd name="T3" fmla="*/ 108 h 109"/>
                <a:gd name="T4" fmla="*/ 1 w 95"/>
                <a:gd name="T5" fmla="*/ 100 h 109"/>
                <a:gd name="T6" fmla="*/ 42 w 95"/>
                <a:gd name="T7" fmla="*/ 4 h 109"/>
                <a:gd name="T8" fmla="*/ 47 w 95"/>
                <a:gd name="T9" fmla="*/ 0 h 109"/>
                <a:gd name="T10" fmla="*/ 47 w 95"/>
                <a:gd name="T11" fmla="*/ 0 h 109"/>
                <a:gd name="T12" fmla="*/ 53 w 95"/>
                <a:gd name="T13" fmla="*/ 4 h 109"/>
                <a:gd name="T14" fmla="*/ 94 w 95"/>
                <a:gd name="T15" fmla="*/ 100 h 109"/>
                <a:gd name="T16" fmla="*/ 90 w 95"/>
                <a:gd name="T17" fmla="*/ 108 h 109"/>
                <a:gd name="T18" fmla="*/ 83 w 95"/>
                <a:gd name="T19" fmla="*/ 105 h 109"/>
                <a:gd name="T20" fmla="*/ 47 w 95"/>
                <a:gd name="T21" fmla="*/ 22 h 109"/>
                <a:gd name="T22" fmla="*/ 12 w 95"/>
                <a:gd name="T23" fmla="*/ 105 h 109"/>
                <a:gd name="T24" fmla="*/ 6 w 95"/>
                <a:gd name="T25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09">
                  <a:moveTo>
                    <a:pt x="6" y="108"/>
                  </a:moveTo>
                  <a:cubicBezTo>
                    <a:pt x="6" y="108"/>
                    <a:pt x="5" y="108"/>
                    <a:pt x="4" y="108"/>
                  </a:cubicBezTo>
                  <a:cubicBezTo>
                    <a:pt x="1" y="106"/>
                    <a:pt x="0" y="103"/>
                    <a:pt x="1" y="100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2"/>
                    <a:pt x="45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2"/>
                    <a:pt x="53" y="4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5" y="103"/>
                    <a:pt x="93" y="106"/>
                    <a:pt x="90" y="108"/>
                  </a:cubicBezTo>
                  <a:cubicBezTo>
                    <a:pt x="87" y="109"/>
                    <a:pt x="84" y="108"/>
                    <a:pt x="83" y="105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7"/>
                    <a:pt x="9" y="108"/>
                    <a:pt x="6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11">
              <a:extLst>
                <a:ext uri="{FF2B5EF4-FFF2-40B4-BE49-F238E27FC236}">
                  <a16:creationId xmlns:a16="http://schemas.microsoft.com/office/drawing/2014/main" id="{9067C848-4E37-864F-8284-E48FC9AB4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3" y="869"/>
              <a:ext cx="144" cy="84"/>
            </a:xfrm>
            <a:custGeom>
              <a:avLst/>
              <a:gdLst>
                <a:gd name="T0" fmla="*/ 47 w 94"/>
                <a:gd name="T1" fmla="*/ 56 h 56"/>
                <a:gd name="T2" fmla="*/ 0 w 94"/>
                <a:gd name="T3" fmla="*/ 6 h 56"/>
                <a:gd name="T4" fmla="*/ 6 w 94"/>
                <a:gd name="T5" fmla="*/ 0 h 56"/>
                <a:gd name="T6" fmla="*/ 88 w 94"/>
                <a:gd name="T7" fmla="*/ 0 h 56"/>
                <a:gd name="T8" fmla="*/ 92 w 94"/>
                <a:gd name="T9" fmla="*/ 2 h 56"/>
                <a:gd name="T10" fmla="*/ 94 w 94"/>
                <a:gd name="T11" fmla="*/ 6 h 56"/>
                <a:gd name="T12" fmla="*/ 47 w 94"/>
                <a:gd name="T13" fmla="*/ 56 h 56"/>
                <a:gd name="T14" fmla="*/ 13 w 94"/>
                <a:gd name="T15" fmla="*/ 12 h 56"/>
                <a:gd name="T16" fmla="*/ 47 w 94"/>
                <a:gd name="T17" fmla="*/ 44 h 56"/>
                <a:gd name="T18" fmla="*/ 82 w 94"/>
                <a:gd name="T19" fmla="*/ 12 h 56"/>
                <a:gd name="T20" fmla="*/ 13 w 94"/>
                <a:gd name="T21" fmla="*/ 1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56">
                  <a:moveTo>
                    <a:pt x="47" y="56"/>
                  </a:moveTo>
                  <a:cubicBezTo>
                    <a:pt x="21" y="56"/>
                    <a:pt x="0" y="35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0" y="0"/>
                    <a:pt x="91" y="1"/>
                    <a:pt x="92" y="2"/>
                  </a:cubicBezTo>
                  <a:cubicBezTo>
                    <a:pt x="93" y="3"/>
                    <a:pt x="94" y="5"/>
                    <a:pt x="94" y="6"/>
                  </a:cubicBezTo>
                  <a:cubicBezTo>
                    <a:pt x="94" y="34"/>
                    <a:pt x="74" y="56"/>
                    <a:pt x="47" y="56"/>
                  </a:cubicBezTo>
                  <a:close/>
                  <a:moveTo>
                    <a:pt x="13" y="12"/>
                  </a:moveTo>
                  <a:cubicBezTo>
                    <a:pt x="15" y="31"/>
                    <a:pt x="29" y="44"/>
                    <a:pt x="47" y="44"/>
                  </a:cubicBezTo>
                  <a:cubicBezTo>
                    <a:pt x="65" y="44"/>
                    <a:pt x="79" y="31"/>
                    <a:pt x="82" y="12"/>
                  </a:cubicBezTo>
                  <a:lnTo>
                    <a:pt x="1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12">
              <a:extLst>
                <a:ext uri="{FF2B5EF4-FFF2-40B4-BE49-F238E27FC236}">
                  <a16:creationId xmlns:a16="http://schemas.microsoft.com/office/drawing/2014/main" id="{9A7B4980-F4B3-A149-A900-28415FEB8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" y="726"/>
              <a:ext cx="153" cy="18"/>
            </a:xfrm>
            <a:custGeom>
              <a:avLst/>
              <a:gdLst>
                <a:gd name="T0" fmla="*/ 94 w 100"/>
                <a:gd name="T1" fmla="*/ 12 h 12"/>
                <a:gd name="T2" fmla="*/ 6 w 100"/>
                <a:gd name="T3" fmla="*/ 12 h 12"/>
                <a:gd name="T4" fmla="*/ 0 w 100"/>
                <a:gd name="T5" fmla="*/ 6 h 12"/>
                <a:gd name="T6" fmla="*/ 6 w 100"/>
                <a:gd name="T7" fmla="*/ 0 h 12"/>
                <a:gd name="T8" fmla="*/ 94 w 100"/>
                <a:gd name="T9" fmla="*/ 0 h 12"/>
                <a:gd name="T10" fmla="*/ 100 w 100"/>
                <a:gd name="T11" fmla="*/ 6 h 12"/>
                <a:gd name="T12" fmla="*/ 94 w 10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2">
                  <a:moveTo>
                    <a:pt x="9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3"/>
                    <a:pt x="100" y="6"/>
                  </a:cubicBezTo>
                  <a:cubicBezTo>
                    <a:pt x="100" y="10"/>
                    <a:pt x="98" y="12"/>
                    <a:pt x="9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13">
              <a:extLst>
                <a:ext uri="{FF2B5EF4-FFF2-40B4-BE49-F238E27FC236}">
                  <a16:creationId xmlns:a16="http://schemas.microsoft.com/office/drawing/2014/main" id="{CD6B0A6B-597F-4E4C-A0FC-EFC38B204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" y="726"/>
              <a:ext cx="172" cy="18"/>
            </a:xfrm>
            <a:custGeom>
              <a:avLst/>
              <a:gdLst>
                <a:gd name="T0" fmla="*/ 106 w 112"/>
                <a:gd name="T1" fmla="*/ 12 h 12"/>
                <a:gd name="T2" fmla="*/ 6 w 112"/>
                <a:gd name="T3" fmla="*/ 12 h 12"/>
                <a:gd name="T4" fmla="*/ 0 w 112"/>
                <a:gd name="T5" fmla="*/ 6 h 12"/>
                <a:gd name="T6" fmla="*/ 6 w 112"/>
                <a:gd name="T7" fmla="*/ 0 h 12"/>
                <a:gd name="T8" fmla="*/ 106 w 112"/>
                <a:gd name="T9" fmla="*/ 0 h 12"/>
                <a:gd name="T10" fmla="*/ 112 w 112"/>
                <a:gd name="T11" fmla="*/ 6 h 12"/>
                <a:gd name="T12" fmla="*/ 106 w 1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2">
                  <a:moveTo>
                    <a:pt x="10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9" y="0"/>
                    <a:pt x="112" y="3"/>
                    <a:pt x="112" y="6"/>
                  </a:cubicBezTo>
                  <a:cubicBezTo>
                    <a:pt x="112" y="9"/>
                    <a:pt x="109" y="12"/>
                    <a:pt x="10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4" name="Group 127">
            <a:extLst>
              <a:ext uri="{FF2B5EF4-FFF2-40B4-BE49-F238E27FC236}">
                <a16:creationId xmlns:a16="http://schemas.microsoft.com/office/drawing/2014/main" id="{26DA099A-68DD-4F43-8FC7-141CAF6D1F9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145733" y="3130536"/>
            <a:ext cx="464916" cy="454373"/>
            <a:chOff x="4656" y="1821"/>
            <a:chExt cx="441" cy="431"/>
          </a:xfrm>
          <a:solidFill>
            <a:schemeClr val="accent1"/>
          </a:solidFill>
        </p:grpSpPr>
        <p:sp>
          <p:nvSpPr>
            <p:cNvPr id="235" name="Freeform 128">
              <a:extLst>
                <a:ext uri="{FF2B5EF4-FFF2-40B4-BE49-F238E27FC236}">
                  <a16:creationId xmlns:a16="http://schemas.microsoft.com/office/drawing/2014/main" id="{78927280-4152-A345-AA5D-215134AE8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2" y="2037"/>
              <a:ext cx="415" cy="215"/>
            </a:xfrm>
            <a:custGeom>
              <a:avLst/>
              <a:gdLst>
                <a:gd name="T0" fmla="*/ 7 w 271"/>
                <a:gd name="T1" fmla="*/ 144 h 144"/>
                <a:gd name="T2" fmla="*/ 2 w 271"/>
                <a:gd name="T3" fmla="*/ 142 h 144"/>
                <a:gd name="T4" fmla="*/ 3 w 271"/>
                <a:gd name="T5" fmla="*/ 134 h 144"/>
                <a:gd name="T6" fmla="*/ 111 w 271"/>
                <a:gd name="T7" fmla="*/ 38 h 144"/>
                <a:gd name="T8" fmla="*/ 119 w 271"/>
                <a:gd name="T9" fmla="*/ 38 h 144"/>
                <a:gd name="T10" fmla="*/ 175 w 271"/>
                <a:gd name="T11" fmla="*/ 83 h 144"/>
                <a:gd name="T12" fmla="*/ 261 w 271"/>
                <a:gd name="T13" fmla="*/ 2 h 144"/>
                <a:gd name="T14" fmla="*/ 269 w 271"/>
                <a:gd name="T15" fmla="*/ 3 h 144"/>
                <a:gd name="T16" fmla="*/ 269 w 271"/>
                <a:gd name="T17" fmla="*/ 11 h 144"/>
                <a:gd name="T18" fmla="*/ 179 w 271"/>
                <a:gd name="T19" fmla="*/ 95 h 144"/>
                <a:gd name="T20" fmla="*/ 171 w 271"/>
                <a:gd name="T21" fmla="*/ 95 h 144"/>
                <a:gd name="T22" fmla="*/ 115 w 271"/>
                <a:gd name="T23" fmla="*/ 50 h 144"/>
                <a:gd name="T24" fmla="*/ 11 w 271"/>
                <a:gd name="T25" fmla="*/ 143 h 144"/>
                <a:gd name="T26" fmla="*/ 7 w 271"/>
                <a:gd name="T2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1" h="144">
                  <a:moveTo>
                    <a:pt x="7" y="144"/>
                  </a:moveTo>
                  <a:cubicBezTo>
                    <a:pt x="5" y="144"/>
                    <a:pt x="4" y="144"/>
                    <a:pt x="2" y="142"/>
                  </a:cubicBezTo>
                  <a:cubicBezTo>
                    <a:pt x="0" y="140"/>
                    <a:pt x="0" y="136"/>
                    <a:pt x="3" y="134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113" y="36"/>
                    <a:pt x="116" y="36"/>
                    <a:pt x="119" y="38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261" y="2"/>
                    <a:pt x="261" y="2"/>
                    <a:pt x="261" y="2"/>
                  </a:cubicBezTo>
                  <a:cubicBezTo>
                    <a:pt x="263" y="0"/>
                    <a:pt x="267" y="0"/>
                    <a:pt x="269" y="3"/>
                  </a:cubicBezTo>
                  <a:cubicBezTo>
                    <a:pt x="271" y="5"/>
                    <a:pt x="271" y="9"/>
                    <a:pt x="269" y="11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7" y="97"/>
                    <a:pt x="173" y="97"/>
                    <a:pt x="171" y="95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0" y="144"/>
                    <a:pt x="8" y="144"/>
                    <a:pt x="7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36" name="Freeform 129">
              <a:extLst>
                <a:ext uri="{FF2B5EF4-FFF2-40B4-BE49-F238E27FC236}">
                  <a16:creationId xmlns:a16="http://schemas.microsoft.com/office/drawing/2014/main" id="{7096CC96-16F5-7E42-AA31-AC96F5CDD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7" y="2038"/>
              <a:ext cx="90" cy="90"/>
            </a:xfrm>
            <a:custGeom>
              <a:avLst/>
              <a:gdLst>
                <a:gd name="T0" fmla="*/ 53 w 59"/>
                <a:gd name="T1" fmla="*/ 60 h 60"/>
                <a:gd name="T2" fmla="*/ 47 w 59"/>
                <a:gd name="T3" fmla="*/ 54 h 60"/>
                <a:gd name="T4" fmla="*/ 47 w 59"/>
                <a:gd name="T5" fmla="*/ 12 h 60"/>
                <a:gd name="T6" fmla="*/ 6 w 59"/>
                <a:gd name="T7" fmla="*/ 12 h 60"/>
                <a:gd name="T8" fmla="*/ 0 w 59"/>
                <a:gd name="T9" fmla="*/ 6 h 60"/>
                <a:gd name="T10" fmla="*/ 6 w 59"/>
                <a:gd name="T11" fmla="*/ 0 h 60"/>
                <a:gd name="T12" fmla="*/ 53 w 59"/>
                <a:gd name="T13" fmla="*/ 0 h 60"/>
                <a:gd name="T14" fmla="*/ 59 w 59"/>
                <a:gd name="T15" fmla="*/ 6 h 60"/>
                <a:gd name="T16" fmla="*/ 59 w 59"/>
                <a:gd name="T17" fmla="*/ 54 h 60"/>
                <a:gd name="T18" fmla="*/ 53 w 59"/>
                <a:gd name="T1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60">
                  <a:moveTo>
                    <a:pt x="53" y="60"/>
                  </a:moveTo>
                  <a:cubicBezTo>
                    <a:pt x="50" y="60"/>
                    <a:pt x="47" y="57"/>
                    <a:pt x="47" y="54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6" y="0"/>
                    <a:pt x="59" y="2"/>
                    <a:pt x="59" y="6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7"/>
                    <a:pt x="56" y="60"/>
                    <a:pt x="5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37" name="Freeform 130">
              <a:extLst>
                <a:ext uri="{FF2B5EF4-FFF2-40B4-BE49-F238E27FC236}">
                  <a16:creationId xmlns:a16="http://schemas.microsoft.com/office/drawing/2014/main" id="{8C889260-9971-2F40-8AA7-F1A4FF7B8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6" y="1821"/>
              <a:ext cx="331" cy="307"/>
            </a:xfrm>
            <a:custGeom>
              <a:avLst/>
              <a:gdLst>
                <a:gd name="T0" fmla="*/ 60 w 216"/>
                <a:gd name="T1" fmla="*/ 205 h 205"/>
                <a:gd name="T2" fmla="*/ 57 w 216"/>
                <a:gd name="T3" fmla="*/ 204 h 205"/>
                <a:gd name="T4" fmla="*/ 0 w 216"/>
                <a:gd name="T5" fmla="*/ 108 h 205"/>
                <a:gd name="T6" fmla="*/ 108 w 216"/>
                <a:gd name="T7" fmla="*/ 0 h 205"/>
                <a:gd name="T8" fmla="*/ 216 w 216"/>
                <a:gd name="T9" fmla="*/ 108 h 205"/>
                <a:gd name="T10" fmla="*/ 196 w 216"/>
                <a:gd name="T11" fmla="*/ 171 h 205"/>
                <a:gd name="T12" fmla="*/ 188 w 216"/>
                <a:gd name="T13" fmla="*/ 172 h 205"/>
                <a:gd name="T14" fmla="*/ 186 w 216"/>
                <a:gd name="T15" fmla="*/ 164 h 205"/>
                <a:gd name="T16" fmla="*/ 204 w 216"/>
                <a:gd name="T17" fmla="*/ 108 h 205"/>
                <a:gd name="T18" fmla="*/ 108 w 216"/>
                <a:gd name="T19" fmla="*/ 12 h 205"/>
                <a:gd name="T20" fmla="*/ 12 w 216"/>
                <a:gd name="T21" fmla="*/ 108 h 205"/>
                <a:gd name="T22" fmla="*/ 63 w 216"/>
                <a:gd name="T23" fmla="*/ 193 h 205"/>
                <a:gd name="T24" fmla="*/ 65 w 216"/>
                <a:gd name="T25" fmla="*/ 201 h 205"/>
                <a:gd name="T26" fmla="*/ 60 w 216"/>
                <a:gd name="T2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205">
                  <a:moveTo>
                    <a:pt x="60" y="205"/>
                  </a:moveTo>
                  <a:cubicBezTo>
                    <a:pt x="59" y="205"/>
                    <a:pt x="58" y="204"/>
                    <a:pt x="57" y="204"/>
                  </a:cubicBezTo>
                  <a:cubicBezTo>
                    <a:pt x="22" y="185"/>
                    <a:pt x="0" y="148"/>
                    <a:pt x="0" y="108"/>
                  </a:cubicBezTo>
                  <a:cubicBezTo>
                    <a:pt x="0" y="49"/>
                    <a:pt x="48" y="0"/>
                    <a:pt x="108" y="0"/>
                  </a:cubicBezTo>
                  <a:cubicBezTo>
                    <a:pt x="167" y="0"/>
                    <a:pt x="216" y="49"/>
                    <a:pt x="216" y="108"/>
                  </a:cubicBezTo>
                  <a:cubicBezTo>
                    <a:pt x="216" y="131"/>
                    <a:pt x="209" y="153"/>
                    <a:pt x="196" y="171"/>
                  </a:cubicBezTo>
                  <a:cubicBezTo>
                    <a:pt x="194" y="173"/>
                    <a:pt x="190" y="174"/>
                    <a:pt x="188" y="172"/>
                  </a:cubicBezTo>
                  <a:cubicBezTo>
                    <a:pt x="185" y="170"/>
                    <a:pt x="184" y="167"/>
                    <a:pt x="186" y="164"/>
                  </a:cubicBezTo>
                  <a:cubicBezTo>
                    <a:pt x="198" y="148"/>
                    <a:pt x="204" y="128"/>
                    <a:pt x="204" y="108"/>
                  </a:cubicBezTo>
                  <a:cubicBezTo>
                    <a:pt x="204" y="56"/>
                    <a:pt x="161" y="12"/>
                    <a:pt x="108" y="12"/>
                  </a:cubicBezTo>
                  <a:cubicBezTo>
                    <a:pt x="55" y="12"/>
                    <a:pt x="12" y="56"/>
                    <a:pt x="12" y="108"/>
                  </a:cubicBezTo>
                  <a:cubicBezTo>
                    <a:pt x="12" y="144"/>
                    <a:pt x="31" y="177"/>
                    <a:pt x="63" y="193"/>
                  </a:cubicBezTo>
                  <a:cubicBezTo>
                    <a:pt x="66" y="195"/>
                    <a:pt x="67" y="198"/>
                    <a:pt x="65" y="201"/>
                  </a:cubicBezTo>
                  <a:cubicBezTo>
                    <a:pt x="64" y="203"/>
                    <a:pt x="62" y="205"/>
                    <a:pt x="60" y="2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38" name="Freeform 131">
              <a:extLst>
                <a:ext uri="{FF2B5EF4-FFF2-40B4-BE49-F238E27FC236}">
                  <a16:creationId xmlns:a16="http://schemas.microsoft.com/office/drawing/2014/main" id="{A5D47A1B-2141-4945-9F0E-589BB8088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2" y="2035"/>
              <a:ext cx="19" cy="39"/>
            </a:xfrm>
            <a:custGeom>
              <a:avLst/>
              <a:gdLst>
                <a:gd name="T0" fmla="*/ 6 w 12"/>
                <a:gd name="T1" fmla="*/ 26 h 26"/>
                <a:gd name="T2" fmla="*/ 0 w 12"/>
                <a:gd name="T3" fmla="*/ 20 h 26"/>
                <a:gd name="T4" fmla="*/ 0 w 12"/>
                <a:gd name="T5" fmla="*/ 6 h 26"/>
                <a:gd name="T6" fmla="*/ 6 w 12"/>
                <a:gd name="T7" fmla="*/ 0 h 26"/>
                <a:gd name="T8" fmla="*/ 12 w 12"/>
                <a:gd name="T9" fmla="*/ 6 h 26"/>
                <a:gd name="T10" fmla="*/ 12 w 12"/>
                <a:gd name="T11" fmla="*/ 20 h 26"/>
                <a:gd name="T12" fmla="*/ 6 w 12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6">
                  <a:moveTo>
                    <a:pt x="6" y="26"/>
                  </a:moveTo>
                  <a:cubicBezTo>
                    <a:pt x="3" y="26"/>
                    <a:pt x="0" y="23"/>
                    <a:pt x="0" y="2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3"/>
                    <a:pt x="9" y="26"/>
                    <a:pt x="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39" name="Freeform 132">
              <a:extLst>
                <a:ext uri="{FF2B5EF4-FFF2-40B4-BE49-F238E27FC236}">
                  <a16:creationId xmlns:a16="http://schemas.microsoft.com/office/drawing/2014/main" id="{C5C6BBAC-F34B-7C43-9879-1B7567B25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2" y="1893"/>
              <a:ext cx="19" cy="39"/>
            </a:xfrm>
            <a:custGeom>
              <a:avLst/>
              <a:gdLst>
                <a:gd name="T0" fmla="*/ 6 w 12"/>
                <a:gd name="T1" fmla="*/ 26 h 26"/>
                <a:gd name="T2" fmla="*/ 0 w 12"/>
                <a:gd name="T3" fmla="*/ 20 h 26"/>
                <a:gd name="T4" fmla="*/ 0 w 12"/>
                <a:gd name="T5" fmla="*/ 6 h 26"/>
                <a:gd name="T6" fmla="*/ 6 w 12"/>
                <a:gd name="T7" fmla="*/ 0 h 26"/>
                <a:gd name="T8" fmla="*/ 12 w 12"/>
                <a:gd name="T9" fmla="*/ 6 h 26"/>
                <a:gd name="T10" fmla="*/ 12 w 12"/>
                <a:gd name="T11" fmla="*/ 20 h 26"/>
                <a:gd name="T12" fmla="*/ 6 w 12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6">
                  <a:moveTo>
                    <a:pt x="6" y="26"/>
                  </a:moveTo>
                  <a:cubicBezTo>
                    <a:pt x="3" y="26"/>
                    <a:pt x="0" y="23"/>
                    <a:pt x="0" y="2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3"/>
                    <a:pt x="9" y="26"/>
                    <a:pt x="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40" name="Freeform 133">
              <a:extLst>
                <a:ext uri="{FF2B5EF4-FFF2-40B4-BE49-F238E27FC236}">
                  <a16:creationId xmlns:a16="http://schemas.microsoft.com/office/drawing/2014/main" id="{0E22282C-227B-014F-891F-C55AF7AEC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0" y="1914"/>
              <a:ext cx="81" cy="139"/>
            </a:xfrm>
            <a:custGeom>
              <a:avLst/>
              <a:gdLst>
                <a:gd name="T0" fmla="*/ 27 w 53"/>
                <a:gd name="T1" fmla="*/ 93 h 93"/>
                <a:gd name="T2" fmla="*/ 0 w 53"/>
                <a:gd name="T3" fmla="*/ 67 h 93"/>
                <a:gd name="T4" fmla="*/ 6 w 53"/>
                <a:gd name="T5" fmla="*/ 61 h 93"/>
                <a:gd name="T6" fmla="*/ 12 w 53"/>
                <a:gd name="T7" fmla="*/ 67 h 93"/>
                <a:gd name="T8" fmla="*/ 27 w 53"/>
                <a:gd name="T9" fmla="*/ 81 h 93"/>
                <a:gd name="T10" fmla="*/ 41 w 53"/>
                <a:gd name="T11" fmla="*/ 67 h 93"/>
                <a:gd name="T12" fmla="*/ 27 w 53"/>
                <a:gd name="T13" fmla="*/ 52 h 93"/>
                <a:gd name="T14" fmla="*/ 0 w 53"/>
                <a:gd name="T15" fmla="*/ 26 h 93"/>
                <a:gd name="T16" fmla="*/ 27 w 53"/>
                <a:gd name="T17" fmla="*/ 0 h 93"/>
                <a:gd name="T18" fmla="*/ 53 w 53"/>
                <a:gd name="T19" fmla="*/ 26 h 93"/>
                <a:gd name="T20" fmla="*/ 47 w 53"/>
                <a:gd name="T21" fmla="*/ 32 h 93"/>
                <a:gd name="T22" fmla="*/ 41 w 53"/>
                <a:gd name="T23" fmla="*/ 26 h 93"/>
                <a:gd name="T24" fmla="*/ 27 w 53"/>
                <a:gd name="T25" fmla="*/ 12 h 93"/>
                <a:gd name="T26" fmla="*/ 12 w 53"/>
                <a:gd name="T27" fmla="*/ 26 h 93"/>
                <a:gd name="T28" fmla="*/ 27 w 53"/>
                <a:gd name="T29" fmla="*/ 40 h 93"/>
                <a:gd name="T30" fmla="*/ 53 w 53"/>
                <a:gd name="T31" fmla="*/ 67 h 93"/>
                <a:gd name="T32" fmla="*/ 27 w 53"/>
                <a:gd name="T3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93">
                  <a:moveTo>
                    <a:pt x="27" y="93"/>
                  </a:moveTo>
                  <a:cubicBezTo>
                    <a:pt x="12" y="93"/>
                    <a:pt x="0" y="81"/>
                    <a:pt x="0" y="67"/>
                  </a:cubicBezTo>
                  <a:cubicBezTo>
                    <a:pt x="0" y="64"/>
                    <a:pt x="3" y="61"/>
                    <a:pt x="6" y="61"/>
                  </a:cubicBezTo>
                  <a:cubicBezTo>
                    <a:pt x="10" y="61"/>
                    <a:pt x="12" y="64"/>
                    <a:pt x="12" y="67"/>
                  </a:cubicBezTo>
                  <a:cubicBezTo>
                    <a:pt x="12" y="75"/>
                    <a:pt x="19" y="81"/>
                    <a:pt x="27" y="81"/>
                  </a:cubicBezTo>
                  <a:cubicBezTo>
                    <a:pt x="35" y="81"/>
                    <a:pt x="41" y="75"/>
                    <a:pt x="41" y="67"/>
                  </a:cubicBezTo>
                  <a:cubicBezTo>
                    <a:pt x="41" y="59"/>
                    <a:pt x="35" y="52"/>
                    <a:pt x="27" y="52"/>
                  </a:cubicBezTo>
                  <a:cubicBezTo>
                    <a:pt x="12" y="52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1" y="0"/>
                    <a:pt x="53" y="12"/>
                    <a:pt x="53" y="26"/>
                  </a:cubicBezTo>
                  <a:cubicBezTo>
                    <a:pt x="53" y="29"/>
                    <a:pt x="51" y="32"/>
                    <a:pt x="47" y="32"/>
                  </a:cubicBezTo>
                  <a:cubicBezTo>
                    <a:pt x="44" y="32"/>
                    <a:pt x="41" y="29"/>
                    <a:pt x="41" y="26"/>
                  </a:cubicBezTo>
                  <a:cubicBezTo>
                    <a:pt x="41" y="18"/>
                    <a:pt x="35" y="12"/>
                    <a:pt x="27" y="12"/>
                  </a:cubicBezTo>
                  <a:cubicBezTo>
                    <a:pt x="19" y="12"/>
                    <a:pt x="12" y="18"/>
                    <a:pt x="12" y="26"/>
                  </a:cubicBezTo>
                  <a:cubicBezTo>
                    <a:pt x="12" y="34"/>
                    <a:pt x="19" y="40"/>
                    <a:pt x="27" y="40"/>
                  </a:cubicBezTo>
                  <a:cubicBezTo>
                    <a:pt x="41" y="40"/>
                    <a:pt x="53" y="52"/>
                    <a:pt x="53" y="67"/>
                  </a:cubicBezTo>
                  <a:cubicBezTo>
                    <a:pt x="53" y="81"/>
                    <a:pt x="41" y="93"/>
                    <a:pt x="27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241" name="Group 21">
            <a:extLst>
              <a:ext uri="{FF2B5EF4-FFF2-40B4-BE49-F238E27FC236}">
                <a16:creationId xmlns:a16="http://schemas.microsoft.com/office/drawing/2014/main" id="{DF8633A8-0907-CE44-BEF9-83365247F28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420433" y="3170602"/>
            <a:ext cx="473118" cy="374241"/>
            <a:chOff x="526" y="695"/>
            <a:chExt cx="445" cy="352"/>
          </a:xfrm>
          <a:solidFill>
            <a:schemeClr val="accent1"/>
          </a:solidFill>
        </p:grpSpPr>
        <p:sp>
          <p:nvSpPr>
            <p:cNvPr id="242" name="Freeform 241">
              <a:extLst>
                <a:ext uri="{FF2B5EF4-FFF2-40B4-BE49-F238E27FC236}">
                  <a16:creationId xmlns:a16="http://schemas.microsoft.com/office/drawing/2014/main" id="{0AA12124-D907-9A4D-80E8-82D0A9B10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" y="741"/>
              <a:ext cx="382" cy="306"/>
            </a:xfrm>
            <a:custGeom>
              <a:avLst/>
              <a:gdLst>
                <a:gd name="T0" fmla="*/ 243 w 250"/>
                <a:gd name="T1" fmla="*/ 191 h 204"/>
                <a:gd name="T2" fmla="*/ 13 w 250"/>
                <a:gd name="T3" fmla="*/ 191 h 204"/>
                <a:gd name="T4" fmla="*/ 13 w 250"/>
                <a:gd name="T5" fmla="*/ 8 h 204"/>
                <a:gd name="T6" fmla="*/ 7 w 250"/>
                <a:gd name="T7" fmla="*/ 0 h 204"/>
                <a:gd name="T8" fmla="*/ 0 w 250"/>
                <a:gd name="T9" fmla="*/ 8 h 204"/>
                <a:gd name="T10" fmla="*/ 0 w 250"/>
                <a:gd name="T11" fmla="*/ 198 h 204"/>
                <a:gd name="T12" fmla="*/ 7 w 250"/>
                <a:gd name="T13" fmla="*/ 204 h 204"/>
                <a:gd name="T14" fmla="*/ 243 w 250"/>
                <a:gd name="T15" fmla="*/ 204 h 204"/>
                <a:gd name="T16" fmla="*/ 250 w 250"/>
                <a:gd name="T17" fmla="*/ 198 h 204"/>
                <a:gd name="T18" fmla="*/ 243 w 250"/>
                <a:gd name="T19" fmla="*/ 19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0" h="204">
                  <a:moveTo>
                    <a:pt x="243" y="191"/>
                  </a:moveTo>
                  <a:cubicBezTo>
                    <a:pt x="13" y="191"/>
                    <a:pt x="13" y="191"/>
                    <a:pt x="13" y="191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4"/>
                    <a:pt x="10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201"/>
                    <a:pt x="3" y="204"/>
                    <a:pt x="7" y="204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7" y="204"/>
                    <a:pt x="250" y="201"/>
                    <a:pt x="250" y="198"/>
                  </a:cubicBezTo>
                  <a:cubicBezTo>
                    <a:pt x="250" y="194"/>
                    <a:pt x="247" y="191"/>
                    <a:pt x="243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242">
              <a:extLst>
                <a:ext uri="{FF2B5EF4-FFF2-40B4-BE49-F238E27FC236}">
                  <a16:creationId xmlns:a16="http://schemas.microsoft.com/office/drawing/2014/main" id="{F4562066-1535-0A41-9AF3-02D89DD896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" y="695"/>
              <a:ext cx="398" cy="284"/>
            </a:xfrm>
            <a:custGeom>
              <a:avLst/>
              <a:gdLst>
                <a:gd name="T0" fmla="*/ 208 w 260"/>
                <a:gd name="T1" fmla="*/ 0 h 190"/>
                <a:gd name="T2" fmla="*/ 157 w 260"/>
                <a:gd name="T3" fmla="*/ 51 h 190"/>
                <a:gd name="T4" fmla="*/ 173 w 260"/>
                <a:gd name="T5" fmla="*/ 89 h 190"/>
                <a:gd name="T6" fmla="*/ 149 w 260"/>
                <a:gd name="T7" fmla="*/ 122 h 190"/>
                <a:gd name="T8" fmla="*/ 139 w 260"/>
                <a:gd name="T9" fmla="*/ 120 h 190"/>
                <a:gd name="T10" fmla="*/ 122 w 260"/>
                <a:gd name="T11" fmla="*/ 126 h 190"/>
                <a:gd name="T12" fmla="*/ 104 w 260"/>
                <a:gd name="T13" fmla="*/ 113 h 190"/>
                <a:gd name="T14" fmla="*/ 106 w 260"/>
                <a:gd name="T15" fmla="*/ 104 h 190"/>
                <a:gd name="T16" fmla="*/ 80 w 260"/>
                <a:gd name="T17" fmla="*/ 78 h 190"/>
                <a:gd name="T18" fmla="*/ 55 w 260"/>
                <a:gd name="T19" fmla="*/ 104 h 190"/>
                <a:gd name="T20" fmla="*/ 59 w 260"/>
                <a:gd name="T21" fmla="*/ 118 h 190"/>
                <a:gd name="T22" fmla="*/ 37 w 260"/>
                <a:gd name="T23" fmla="*/ 141 h 190"/>
                <a:gd name="T24" fmla="*/ 26 w 260"/>
                <a:gd name="T25" fmla="*/ 139 h 190"/>
                <a:gd name="T26" fmla="*/ 0 w 260"/>
                <a:gd name="T27" fmla="*/ 164 h 190"/>
                <a:gd name="T28" fmla="*/ 26 w 260"/>
                <a:gd name="T29" fmla="*/ 190 h 190"/>
                <a:gd name="T30" fmla="*/ 52 w 260"/>
                <a:gd name="T31" fmla="*/ 164 h 190"/>
                <a:gd name="T32" fmla="*/ 47 w 260"/>
                <a:gd name="T33" fmla="*/ 150 h 190"/>
                <a:gd name="T34" fmla="*/ 69 w 260"/>
                <a:gd name="T35" fmla="*/ 127 h 190"/>
                <a:gd name="T36" fmla="*/ 80 w 260"/>
                <a:gd name="T37" fmla="*/ 130 h 190"/>
                <a:gd name="T38" fmla="*/ 97 w 260"/>
                <a:gd name="T39" fmla="*/ 123 h 190"/>
                <a:gd name="T40" fmla="*/ 115 w 260"/>
                <a:gd name="T41" fmla="*/ 137 h 190"/>
                <a:gd name="T42" fmla="*/ 113 w 260"/>
                <a:gd name="T43" fmla="*/ 146 h 190"/>
                <a:gd name="T44" fmla="*/ 139 w 260"/>
                <a:gd name="T45" fmla="*/ 171 h 190"/>
                <a:gd name="T46" fmla="*/ 165 w 260"/>
                <a:gd name="T47" fmla="*/ 146 h 190"/>
                <a:gd name="T48" fmla="*/ 159 w 260"/>
                <a:gd name="T49" fmla="*/ 130 h 190"/>
                <a:gd name="T50" fmla="*/ 183 w 260"/>
                <a:gd name="T51" fmla="*/ 97 h 190"/>
                <a:gd name="T52" fmla="*/ 208 w 260"/>
                <a:gd name="T53" fmla="*/ 103 h 190"/>
                <a:gd name="T54" fmla="*/ 260 w 260"/>
                <a:gd name="T55" fmla="*/ 51 h 190"/>
                <a:gd name="T56" fmla="*/ 208 w 260"/>
                <a:gd name="T57" fmla="*/ 0 h 190"/>
                <a:gd name="T58" fmla="*/ 38 w 260"/>
                <a:gd name="T59" fmla="*/ 164 h 190"/>
                <a:gd name="T60" fmla="*/ 26 w 260"/>
                <a:gd name="T61" fmla="*/ 177 h 190"/>
                <a:gd name="T62" fmla="*/ 13 w 260"/>
                <a:gd name="T63" fmla="*/ 164 h 190"/>
                <a:gd name="T64" fmla="*/ 26 w 260"/>
                <a:gd name="T65" fmla="*/ 152 h 190"/>
                <a:gd name="T66" fmla="*/ 28 w 260"/>
                <a:gd name="T67" fmla="*/ 152 h 190"/>
                <a:gd name="T68" fmla="*/ 37 w 260"/>
                <a:gd name="T69" fmla="*/ 161 h 190"/>
                <a:gd name="T70" fmla="*/ 38 w 260"/>
                <a:gd name="T71" fmla="*/ 164 h 190"/>
                <a:gd name="T72" fmla="*/ 80 w 260"/>
                <a:gd name="T73" fmla="*/ 116 h 190"/>
                <a:gd name="T74" fmla="*/ 78 w 260"/>
                <a:gd name="T75" fmla="*/ 116 h 190"/>
                <a:gd name="T76" fmla="*/ 69 w 260"/>
                <a:gd name="T77" fmla="*/ 107 h 190"/>
                <a:gd name="T78" fmla="*/ 69 w 260"/>
                <a:gd name="T79" fmla="*/ 104 h 190"/>
                <a:gd name="T80" fmla="*/ 80 w 260"/>
                <a:gd name="T81" fmla="*/ 91 h 190"/>
                <a:gd name="T82" fmla="*/ 93 w 260"/>
                <a:gd name="T83" fmla="*/ 104 h 190"/>
                <a:gd name="T84" fmla="*/ 93 w 260"/>
                <a:gd name="T85" fmla="*/ 105 h 190"/>
                <a:gd name="T86" fmla="*/ 85 w 260"/>
                <a:gd name="T87" fmla="*/ 115 h 190"/>
                <a:gd name="T88" fmla="*/ 80 w 260"/>
                <a:gd name="T89" fmla="*/ 116 h 190"/>
                <a:gd name="T90" fmla="*/ 151 w 260"/>
                <a:gd name="T91" fmla="*/ 146 h 190"/>
                <a:gd name="T92" fmla="*/ 139 w 260"/>
                <a:gd name="T93" fmla="*/ 158 h 190"/>
                <a:gd name="T94" fmla="*/ 126 w 260"/>
                <a:gd name="T95" fmla="*/ 146 h 190"/>
                <a:gd name="T96" fmla="*/ 126 w 260"/>
                <a:gd name="T97" fmla="*/ 145 h 190"/>
                <a:gd name="T98" fmla="*/ 134 w 260"/>
                <a:gd name="T99" fmla="*/ 134 h 190"/>
                <a:gd name="T100" fmla="*/ 139 w 260"/>
                <a:gd name="T101" fmla="*/ 133 h 190"/>
                <a:gd name="T102" fmla="*/ 140 w 260"/>
                <a:gd name="T103" fmla="*/ 133 h 190"/>
                <a:gd name="T104" fmla="*/ 151 w 260"/>
                <a:gd name="T105" fmla="*/ 141 h 190"/>
                <a:gd name="T106" fmla="*/ 151 w 260"/>
                <a:gd name="T107" fmla="*/ 146 h 190"/>
                <a:gd name="T108" fmla="*/ 208 w 260"/>
                <a:gd name="T109" fmla="*/ 90 h 190"/>
                <a:gd name="T110" fmla="*/ 191 w 260"/>
                <a:gd name="T111" fmla="*/ 86 h 190"/>
                <a:gd name="T112" fmla="*/ 181 w 260"/>
                <a:gd name="T113" fmla="*/ 78 h 190"/>
                <a:gd name="T114" fmla="*/ 170 w 260"/>
                <a:gd name="T115" fmla="*/ 51 h 190"/>
                <a:gd name="T116" fmla="*/ 208 w 260"/>
                <a:gd name="T117" fmla="*/ 13 h 190"/>
                <a:gd name="T118" fmla="*/ 247 w 260"/>
                <a:gd name="T119" fmla="*/ 51 h 190"/>
                <a:gd name="T120" fmla="*/ 208 w 260"/>
                <a:gd name="T121" fmla="*/ 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" h="190">
                  <a:moveTo>
                    <a:pt x="208" y="0"/>
                  </a:moveTo>
                  <a:cubicBezTo>
                    <a:pt x="180" y="0"/>
                    <a:pt x="157" y="23"/>
                    <a:pt x="157" y="51"/>
                  </a:cubicBezTo>
                  <a:cubicBezTo>
                    <a:pt x="157" y="66"/>
                    <a:pt x="163" y="80"/>
                    <a:pt x="173" y="89"/>
                  </a:cubicBezTo>
                  <a:cubicBezTo>
                    <a:pt x="149" y="122"/>
                    <a:pt x="149" y="122"/>
                    <a:pt x="149" y="122"/>
                  </a:cubicBezTo>
                  <a:cubicBezTo>
                    <a:pt x="145" y="121"/>
                    <a:pt x="142" y="120"/>
                    <a:pt x="139" y="120"/>
                  </a:cubicBezTo>
                  <a:cubicBezTo>
                    <a:pt x="133" y="120"/>
                    <a:pt x="126" y="122"/>
                    <a:pt x="122" y="126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6" y="110"/>
                    <a:pt x="106" y="107"/>
                    <a:pt x="106" y="104"/>
                  </a:cubicBezTo>
                  <a:cubicBezTo>
                    <a:pt x="106" y="90"/>
                    <a:pt x="94" y="78"/>
                    <a:pt x="80" y="78"/>
                  </a:cubicBezTo>
                  <a:cubicBezTo>
                    <a:pt x="67" y="78"/>
                    <a:pt x="55" y="90"/>
                    <a:pt x="55" y="104"/>
                  </a:cubicBezTo>
                  <a:cubicBezTo>
                    <a:pt x="55" y="109"/>
                    <a:pt x="56" y="114"/>
                    <a:pt x="59" y="118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34" y="139"/>
                    <a:pt x="30" y="139"/>
                    <a:pt x="26" y="139"/>
                  </a:cubicBezTo>
                  <a:cubicBezTo>
                    <a:pt x="12" y="139"/>
                    <a:pt x="0" y="150"/>
                    <a:pt x="0" y="164"/>
                  </a:cubicBezTo>
                  <a:cubicBezTo>
                    <a:pt x="0" y="179"/>
                    <a:pt x="12" y="190"/>
                    <a:pt x="26" y="190"/>
                  </a:cubicBezTo>
                  <a:cubicBezTo>
                    <a:pt x="40" y="190"/>
                    <a:pt x="52" y="179"/>
                    <a:pt x="52" y="164"/>
                  </a:cubicBezTo>
                  <a:cubicBezTo>
                    <a:pt x="52" y="159"/>
                    <a:pt x="50" y="155"/>
                    <a:pt x="47" y="150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2" y="129"/>
                    <a:pt x="77" y="130"/>
                    <a:pt x="80" y="130"/>
                  </a:cubicBezTo>
                  <a:cubicBezTo>
                    <a:pt x="86" y="130"/>
                    <a:pt x="93" y="127"/>
                    <a:pt x="97" y="123"/>
                  </a:cubicBezTo>
                  <a:cubicBezTo>
                    <a:pt x="115" y="137"/>
                    <a:pt x="115" y="137"/>
                    <a:pt x="115" y="137"/>
                  </a:cubicBezTo>
                  <a:cubicBezTo>
                    <a:pt x="114" y="139"/>
                    <a:pt x="113" y="142"/>
                    <a:pt x="113" y="146"/>
                  </a:cubicBezTo>
                  <a:cubicBezTo>
                    <a:pt x="113" y="159"/>
                    <a:pt x="125" y="171"/>
                    <a:pt x="139" y="171"/>
                  </a:cubicBezTo>
                  <a:cubicBezTo>
                    <a:pt x="153" y="171"/>
                    <a:pt x="165" y="159"/>
                    <a:pt x="165" y="146"/>
                  </a:cubicBezTo>
                  <a:cubicBezTo>
                    <a:pt x="165" y="139"/>
                    <a:pt x="162" y="134"/>
                    <a:pt x="159" y="130"/>
                  </a:cubicBezTo>
                  <a:cubicBezTo>
                    <a:pt x="183" y="97"/>
                    <a:pt x="183" y="97"/>
                    <a:pt x="183" y="97"/>
                  </a:cubicBezTo>
                  <a:cubicBezTo>
                    <a:pt x="191" y="101"/>
                    <a:pt x="199" y="103"/>
                    <a:pt x="208" y="103"/>
                  </a:cubicBezTo>
                  <a:cubicBezTo>
                    <a:pt x="237" y="103"/>
                    <a:pt x="260" y="80"/>
                    <a:pt x="260" y="51"/>
                  </a:cubicBezTo>
                  <a:cubicBezTo>
                    <a:pt x="260" y="23"/>
                    <a:pt x="237" y="0"/>
                    <a:pt x="208" y="0"/>
                  </a:cubicBezTo>
                  <a:close/>
                  <a:moveTo>
                    <a:pt x="38" y="164"/>
                  </a:moveTo>
                  <a:cubicBezTo>
                    <a:pt x="38" y="172"/>
                    <a:pt x="33" y="177"/>
                    <a:pt x="26" y="177"/>
                  </a:cubicBezTo>
                  <a:cubicBezTo>
                    <a:pt x="19" y="177"/>
                    <a:pt x="13" y="172"/>
                    <a:pt x="13" y="164"/>
                  </a:cubicBezTo>
                  <a:cubicBezTo>
                    <a:pt x="13" y="157"/>
                    <a:pt x="19" y="152"/>
                    <a:pt x="26" y="152"/>
                  </a:cubicBezTo>
                  <a:cubicBezTo>
                    <a:pt x="27" y="152"/>
                    <a:pt x="28" y="152"/>
                    <a:pt x="28" y="152"/>
                  </a:cubicBezTo>
                  <a:cubicBezTo>
                    <a:pt x="33" y="153"/>
                    <a:pt x="37" y="156"/>
                    <a:pt x="37" y="161"/>
                  </a:cubicBezTo>
                  <a:cubicBezTo>
                    <a:pt x="38" y="162"/>
                    <a:pt x="38" y="164"/>
                    <a:pt x="38" y="164"/>
                  </a:cubicBezTo>
                  <a:close/>
                  <a:moveTo>
                    <a:pt x="80" y="116"/>
                  </a:moveTo>
                  <a:cubicBezTo>
                    <a:pt x="80" y="116"/>
                    <a:pt x="79" y="116"/>
                    <a:pt x="78" y="116"/>
                  </a:cubicBezTo>
                  <a:cubicBezTo>
                    <a:pt x="74" y="115"/>
                    <a:pt x="69" y="112"/>
                    <a:pt x="69" y="107"/>
                  </a:cubicBezTo>
                  <a:cubicBezTo>
                    <a:pt x="69" y="106"/>
                    <a:pt x="69" y="105"/>
                    <a:pt x="69" y="104"/>
                  </a:cubicBezTo>
                  <a:cubicBezTo>
                    <a:pt x="69" y="97"/>
                    <a:pt x="74" y="91"/>
                    <a:pt x="80" y="91"/>
                  </a:cubicBezTo>
                  <a:cubicBezTo>
                    <a:pt x="87" y="91"/>
                    <a:pt x="93" y="97"/>
                    <a:pt x="93" y="104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93" y="109"/>
                    <a:pt x="90" y="114"/>
                    <a:pt x="85" y="115"/>
                  </a:cubicBezTo>
                  <a:cubicBezTo>
                    <a:pt x="84" y="116"/>
                    <a:pt x="82" y="116"/>
                    <a:pt x="80" y="116"/>
                  </a:cubicBezTo>
                  <a:close/>
                  <a:moveTo>
                    <a:pt x="151" y="146"/>
                  </a:moveTo>
                  <a:cubicBezTo>
                    <a:pt x="151" y="152"/>
                    <a:pt x="145" y="158"/>
                    <a:pt x="139" y="158"/>
                  </a:cubicBezTo>
                  <a:cubicBezTo>
                    <a:pt x="132" y="158"/>
                    <a:pt x="126" y="152"/>
                    <a:pt x="126" y="146"/>
                  </a:cubicBezTo>
                  <a:cubicBezTo>
                    <a:pt x="126" y="145"/>
                    <a:pt x="126" y="145"/>
                    <a:pt x="126" y="145"/>
                  </a:cubicBezTo>
                  <a:cubicBezTo>
                    <a:pt x="126" y="139"/>
                    <a:pt x="130" y="136"/>
                    <a:pt x="134" y="134"/>
                  </a:cubicBezTo>
                  <a:cubicBezTo>
                    <a:pt x="135" y="133"/>
                    <a:pt x="137" y="133"/>
                    <a:pt x="139" y="133"/>
                  </a:cubicBezTo>
                  <a:cubicBezTo>
                    <a:pt x="140" y="133"/>
                    <a:pt x="140" y="133"/>
                    <a:pt x="140" y="133"/>
                  </a:cubicBezTo>
                  <a:cubicBezTo>
                    <a:pt x="144" y="133"/>
                    <a:pt x="149" y="137"/>
                    <a:pt x="151" y="141"/>
                  </a:cubicBezTo>
                  <a:cubicBezTo>
                    <a:pt x="151" y="142"/>
                    <a:pt x="151" y="144"/>
                    <a:pt x="151" y="146"/>
                  </a:cubicBezTo>
                  <a:close/>
                  <a:moveTo>
                    <a:pt x="208" y="90"/>
                  </a:moveTo>
                  <a:cubicBezTo>
                    <a:pt x="202" y="90"/>
                    <a:pt x="197" y="89"/>
                    <a:pt x="191" y="86"/>
                  </a:cubicBezTo>
                  <a:cubicBezTo>
                    <a:pt x="188" y="84"/>
                    <a:pt x="184" y="82"/>
                    <a:pt x="181" y="78"/>
                  </a:cubicBezTo>
                  <a:cubicBezTo>
                    <a:pt x="175" y="72"/>
                    <a:pt x="170" y="62"/>
                    <a:pt x="170" y="51"/>
                  </a:cubicBezTo>
                  <a:cubicBezTo>
                    <a:pt x="170" y="30"/>
                    <a:pt x="187" y="13"/>
                    <a:pt x="208" y="13"/>
                  </a:cubicBezTo>
                  <a:cubicBezTo>
                    <a:pt x="230" y="13"/>
                    <a:pt x="247" y="30"/>
                    <a:pt x="247" y="51"/>
                  </a:cubicBezTo>
                  <a:cubicBezTo>
                    <a:pt x="247" y="73"/>
                    <a:pt x="230" y="90"/>
                    <a:pt x="20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243">
              <a:extLst>
                <a:ext uri="{FF2B5EF4-FFF2-40B4-BE49-F238E27FC236}">
                  <a16:creationId xmlns:a16="http://schemas.microsoft.com/office/drawing/2014/main" id="{B9353C7F-D73E-B741-B879-7A160E097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" y="800"/>
              <a:ext cx="17" cy="16"/>
            </a:xfrm>
            <a:custGeom>
              <a:avLst/>
              <a:gdLst>
                <a:gd name="T0" fmla="*/ 0 w 17"/>
                <a:gd name="T1" fmla="*/ 0 h 16"/>
                <a:gd name="T2" fmla="*/ 17 w 17"/>
                <a:gd name="T3" fmla="*/ 0 h 16"/>
                <a:gd name="T4" fmla="*/ 17 w 17"/>
                <a:gd name="T5" fmla="*/ 16 h 16"/>
                <a:gd name="T6" fmla="*/ 0 w 17"/>
                <a:gd name="T7" fmla="*/ 16 h 16"/>
                <a:gd name="T8" fmla="*/ 0 w 17"/>
                <a:gd name="T9" fmla="*/ 0 h 16"/>
                <a:gd name="T10" fmla="*/ 0 w 17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0" y="0"/>
                  </a:moveTo>
                  <a:lnTo>
                    <a:pt x="17" y="0"/>
                  </a:lnTo>
                  <a:lnTo>
                    <a:pt x="17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244">
              <a:extLst>
                <a:ext uri="{FF2B5EF4-FFF2-40B4-BE49-F238E27FC236}">
                  <a16:creationId xmlns:a16="http://schemas.microsoft.com/office/drawing/2014/main" id="{6486A7B7-4FAD-3449-8DAB-F23DCD605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" y="725"/>
              <a:ext cx="65" cy="67"/>
            </a:xfrm>
            <a:custGeom>
              <a:avLst/>
              <a:gdLst>
                <a:gd name="T0" fmla="*/ 21 w 43"/>
                <a:gd name="T1" fmla="*/ 0 h 45"/>
                <a:gd name="T2" fmla="*/ 6 w 43"/>
                <a:gd name="T3" fmla="*/ 6 h 45"/>
                <a:gd name="T4" fmla="*/ 0 w 43"/>
                <a:gd name="T5" fmla="*/ 18 h 45"/>
                <a:gd name="T6" fmla="*/ 10 w 43"/>
                <a:gd name="T7" fmla="*/ 19 h 45"/>
                <a:gd name="T8" fmla="*/ 14 w 43"/>
                <a:gd name="T9" fmla="*/ 12 h 45"/>
                <a:gd name="T10" fmla="*/ 21 w 43"/>
                <a:gd name="T11" fmla="*/ 9 h 45"/>
                <a:gd name="T12" fmla="*/ 28 w 43"/>
                <a:gd name="T13" fmla="*/ 11 h 45"/>
                <a:gd name="T14" fmla="*/ 31 w 43"/>
                <a:gd name="T15" fmla="*/ 17 h 45"/>
                <a:gd name="T16" fmla="*/ 29 w 43"/>
                <a:gd name="T17" fmla="*/ 22 h 45"/>
                <a:gd name="T18" fmla="*/ 24 w 43"/>
                <a:gd name="T19" fmla="*/ 27 h 45"/>
                <a:gd name="T20" fmla="*/ 17 w 43"/>
                <a:gd name="T21" fmla="*/ 35 h 45"/>
                <a:gd name="T22" fmla="*/ 15 w 43"/>
                <a:gd name="T23" fmla="*/ 43 h 45"/>
                <a:gd name="T24" fmla="*/ 16 w 43"/>
                <a:gd name="T25" fmla="*/ 45 h 45"/>
                <a:gd name="T26" fmla="*/ 26 w 43"/>
                <a:gd name="T27" fmla="*/ 45 h 45"/>
                <a:gd name="T28" fmla="*/ 27 w 43"/>
                <a:gd name="T29" fmla="*/ 39 h 45"/>
                <a:gd name="T30" fmla="*/ 31 w 43"/>
                <a:gd name="T31" fmla="*/ 34 h 45"/>
                <a:gd name="T32" fmla="*/ 40 w 43"/>
                <a:gd name="T33" fmla="*/ 25 h 45"/>
                <a:gd name="T34" fmla="*/ 43 w 43"/>
                <a:gd name="T35" fmla="*/ 17 h 45"/>
                <a:gd name="T36" fmla="*/ 36 w 43"/>
                <a:gd name="T37" fmla="*/ 6 h 45"/>
                <a:gd name="T38" fmla="*/ 21 w 43"/>
                <a:gd name="T3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45">
                  <a:moveTo>
                    <a:pt x="21" y="0"/>
                  </a:moveTo>
                  <a:cubicBezTo>
                    <a:pt x="15" y="0"/>
                    <a:pt x="10" y="2"/>
                    <a:pt x="6" y="6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6"/>
                    <a:pt x="12" y="13"/>
                    <a:pt x="14" y="12"/>
                  </a:cubicBezTo>
                  <a:cubicBezTo>
                    <a:pt x="16" y="10"/>
                    <a:pt x="19" y="9"/>
                    <a:pt x="21" y="9"/>
                  </a:cubicBezTo>
                  <a:cubicBezTo>
                    <a:pt x="25" y="9"/>
                    <a:pt x="27" y="10"/>
                    <a:pt x="28" y="11"/>
                  </a:cubicBezTo>
                  <a:cubicBezTo>
                    <a:pt x="30" y="13"/>
                    <a:pt x="31" y="15"/>
                    <a:pt x="31" y="17"/>
                  </a:cubicBezTo>
                  <a:cubicBezTo>
                    <a:pt x="31" y="19"/>
                    <a:pt x="31" y="20"/>
                    <a:pt x="29" y="22"/>
                  </a:cubicBezTo>
                  <a:cubicBezTo>
                    <a:pt x="29" y="23"/>
                    <a:pt x="27" y="25"/>
                    <a:pt x="24" y="27"/>
                  </a:cubicBezTo>
                  <a:cubicBezTo>
                    <a:pt x="20" y="30"/>
                    <a:pt x="19" y="32"/>
                    <a:pt x="17" y="35"/>
                  </a:cubicBezTo>
                  <a:cubicBezTo>
                    <a:pt x="16" y="36"/>
                    <a:pt x="15" y="39"/>
                    <a:pt x="15" y="43"/>
                  </a:cubicBezTo>
                  <a:cubicBezTo>
                    <a:pt x="15" y="43"/>
                    <a:pt x="15" y="44"/>
                    <a:pt x="1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3"/>
                    <a:pt x="26" y="40"/>
                    <a:pt x="27" y="39"/>
                  </a:cubicBezTo>
                  <a:cubicBezTo>
                    <a:pt x="27" y="38"/>
                    <a:pt x="28" y="36"/>
                    <a:pt x="31" y="34"/>
                  </a:cubicBezTo>
                  <a:cubicBezTo>
                    <a:pt x="36" y="30"/>
                    <a:pt x="39" y="27"/>
                    <a:pt x="40" y="25"/>
                  </a:cubicBezTo>
                  <a:cubicBezTo>
                    <a:pt x="42" y="23"/>
                    <a:pt x="43" y="20"/>
                    <a:pt x="43" y="17"/>
                  </a:cubicBezTo>
                  <a:cubicBezTo>
                    <a:pt x="43" y="13"/>
                    <a:pt x="40" y="9"/>
                    <a:pt x="36" y="6"/>
                  </a:cubicBezTo>
                  <a:cubicBezTo>
                    <a:pt x="33" y="2"/>
                    <a:pt x="2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6" name="Group 71">
            <a:extLst>
              <a:ext uri="{FF2B5EF4-FFF2-40B4-BE49-F238E27FC236}">
                <a16:creationId xmlns:a16="http://schemas.microsoft.com/office/drawing/2014/main" id="{812AA5DC-A4DD-534D-91AC-87DD09713D0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667337" y="3111955"/>
            <a:ext cx="516168" cy="491534"/>
            <a:chOff x="6721" y="1874"/>
            <a:chExt cx="440" cy="419"/>
          </a:xfrm>
          <a:solidFill>
            <a:schemeClr val="accent1"/>
          </a:solidFill>
        </p:grpSpPr>
        <p:sp>
          <p:nvSpPr>
            <p:cNvPr id="247" name="Freeform 72">
              <a:extLst>
                <a:ext uri="{FF2B5EF4-FFF2-40B4-BE49-F238E27FC236}">
                  <a16:creationId xmlns:a16="http://schemas.microsoft.com/office/drawing/2014/main" id="{1D7E026E-1643-2347-9166-545F7A08B4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33" y="1952"/>
              <a:ext cx="73" cy="72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0"/>
                    <a:pt x="11" y="0"/>
                    <a:pt x="24" y="0"/>
                  </a:cubicBezTo>
                  <a:cubicBezTo>
                    <a:pt x="38" y="0"/>
                    <a:pt x="48" y="10"/>
                    <a:pt x="48" y="24"/>
                  </a:cubicBezTo>
                  <a:cubicBezTo>
                    <a:pt x="48" y="37"/>
                    <a:pt x="38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8" y="12"/>
                    <a:pt x="12" y="17"/>
                    <a:pt x="12" y="24"/>
                  </a:cubicBezTo>
                  <a:cubicBezTo>
                    <a:pt x="12" y="30"/>
                    <a:pt x="18" y="36"/>
                    <a:pt x="24" y="36"/>
                  </a:cubicBezTo>
                  <a:cubicBezTo>
                    <a:pt x="31" y="36"/>
                    <a:pt x="36" y="30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48" name="Freeform 73">
              <a:extLst>
                <a:ext uri="{FF2B5EF4-FFF2-40B4-BE49-F238E27FC236}">
                  <a16:creationId xmlns:a16="http://schemas.microsoft.com/office/drawing/2014/main" id="{5351C73B-0BA7-0241-A5BE-40597F2283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79" y="1898"/>
              <a:ext cx="182" cy="180"/>
            </a:xfrm>
            <a:custGeom>
              <a:avLst/>
              <a:gdLst>
                <a:gd name="T0" fmla="*/ 48 w 119"/>
                <a:gd name="T1" fmla="*/ 120 h 120"/>
                <a:gd name="T2" fmla="*/ 42 w 119"/>
                <a:gd name="T3" fmla="*/ 104 h 120"/>
                <a:gd name="T4" fmla="*/ 22 w 119"/>
                <a:gd name="T5" fmla="*/ 102 h 120"/>
                <a:gd name="T6" fmla="*/ 1 w 119"/>
                <a:gd name="T7" fmla="*/ 79 h 120"/>
                <a:gd name="T8" fmla="*/ 4 w 119"/>
                <a:gd name="T9" fmla="*/ 71 h 120"/>
                <a:gd name="T10" fmla="*/ 11 w 119"/>
                <a:gd name="T11" fmla="*/ 60 h 120"/>
                <a:gd name="T12" fmla="*/ 4 w 119"/>
                <a:gd name="T13" fmla="*/ 48 h 120"/>
                <a:gd name="T14" fmla="*/ 2 w 119"/>
                <a:gd name="T15" fmla="*/ 40 h 120"/>
                <a:gd name="T16" fmla="*/ 22 w 119"/>
                <a:gd name="T17" fmla="*/ 17 h 120"/>
                <a:gd name="T18" fmla="*/ 42 w 119"/>
                <a:gd name="T19" fmla="*/ 15 h 120"/>
                <a:gd name="T20" fmla="*/ 48 w 119"/>
                <a:gd name="T21" fmla="*/ 0 h 120"/>
                <a:gd name="T22" fmla="*/ 78 w 119"/>
                <a:gd name="T23" fmla="*/ 6 h 120"/>
                <a:gd name="T24" fmla="*/ 89 w 119"/>
                <a:gd name="T25" fmla="*/ 22 h 120"/>
                <a:gd name="T26" fmla="*/ 102 w 119"/>
                <a:gd name="T27" fmla="*/ 16 h 120"/>
                <a:gd name="T28" fmla="*/ 117 w 119"/>
                <a:gd name="T29" fmla="*/ 40 h 120"/>
                <a:gd name="T30" fmla="*/ 115 w 119"/>
                <a:gd name="T31" fmla="*/ 48 h 120"/>
                <a:gd name="T32" fmla="*/ 107 w 119"/>
                <a:gd name="T33" fmla="*/ 60 h 120"/>
                <a:gd name="T34" fmla="*/ 115 w 119"/>
                <a:gd name="T35" fmla="*/ 71 h 120"/>
                <a:gd name="T36" fmla="*/ 106 w 119"/>
                <a:gd name="T37" fmla="*/ 100 h 120"/>
                <a:gd name="T38" fmla="*/ 97 w 119"/>
                <a:gd name="T39" fmla="*/ 102 h 120"/>
                <a:gd name="T40" fmla="*/ 78 w 119"/>
                <a:gd name="T41" fmla="*/ 104 h 120"/>
                <a:gd name="T42" fmla="*/ 72 w 119"/>
                <a:gd name="T43" fmla="*/ 120 h 120"/>
                <a:gd name="T44" fmla="*/ 66 w 119"/>
                <a:gd name="T45" fmla="*/ 108 h 120"/>
                <a:gd name="T46" fmla="*/ 71 w 119"/>
                <a:gd name="T47" fmla="*/ 94 h 120"/>
                <a:gd name="T48" fmla="*/ 92 w 119"/>
                <a:gd name="T49" fmla="*/ 85 h 120"/>
                <a:gd name="T50" fmla="*/ 104 w 119"/>
                <a:gd name="T51" fmla="*/ 78 h 120"/>
                <a:gd name="T52" fmla="*/ 95 w 119"/>
                <a:gd name="T53" fmla="*/ 68 h 120"/>
                <a:gd name="T54" fmla="*/ 94 w 119"/>
                <a:gd name="T55" fmla="*/ 51 h 120"/>
                <a:gd name="T56" fmla="*/ 104 w 119"/>
                <a:gd name="T57" fmla="*/ 41 h 120"/>
                <a:gd name="T58" fmla="*/ 92 w 119"/>
                <a:gd name="T59" fmla="*/ 34 h 120"/>
                <a:gd name="T60" fmla="*/ 70 w 119"/>
                <a:gd name="T61" fmla="*/ 25 h 120"/>
                <a:gd name="T62" fmla="*/ 66 w 119"/>
                <a:gd name="T63" fmla="*/ 12 h 120"/>
                <a:gd name="T64" fmla="*/ 54 w 119"/>
                <a:gd name="T65" fmla="*/ 19 h 120"/>
                <a:gd name="T66" fmla="*/ 35 w 119"/>
                <a:gd name="T67" fmla="*/ 33 h 120"/>
                <a:gd name="T68" fmla="*/ 21 w 119"/>
                <a:gd name="T69" fmla="*/ 30 h 120"/>
                <a:gd name="T70" fmla="*/ 22 w 119"/>
                <a:gd name="T71" fmla="*/ 45 h 120"/>
                <a:gd name="T72" fmla="*/ 23 w 119"/>
                <a:gd name="T73" fmla="*/ 60 h 120"/>
                <a:gd name="T74" fmla="*/ 22 w 119"/>
                <a:gd name="T75" fmla="*/ 74 h 120"/>
                <a:gd name="T76" fmla="*/ 21 w 119"/>
                <a:gd name="T77" fmla="*/ 89 h 120"/>
                <a:gd name="T78" fmla="*/ 35 w 119"/>
                <a:gd name="T79" fmla="*/ 86 h 120"/>
                <a:gd name="T80" fmla="*/ 54 w 119"/>
                <a:gd name="T81" fmla="*/ 10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120">
                  <a:moveTo>
                    <a:pt x="72" y="120"/>
                  </a:moveTo>
                  <a:cubicBezTo>
                    <a:pt x="48" y="120"/>
                    <a:pt x="48" y="120"/>
                    <a:pt x="48" y="120"/>
                  </a:cubicBezTo>
                  <a:cubicBezTo>
                    <a:pt x="45" y="120"/>
                    <a:pt x="42" y="117"/>
                    <a:pt x="42" y="11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38" y="102"/>
                    <a:pt x="34" y="100"/>
                    <a:pt x="30" y="97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19" y="104"/>
                    <a:pt x="15" y="103"/>
                    <a:pt x="13" y="100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8"/>
                    <a:pt x="0" y="76"/>
                    <a:pt x="1" y="75"/>
                  </a:cubicBezTo>
                  <a:cubicBezTo>
                    <a:pt x="1" y="73"/>
                    <a:pt x="2" y="72"/>
                    <a:pt x="4" y="71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4"/>
                    <a:pt x="11" y="62"/>
                    <a:pt x="11" y="60"/>
                  </a:cubicBezTo>
                  <a:cubicBezTo>
                    <a:pt x="11" y="57"/>
                    <a:pt x="12" y="55"/>
                    <a:pt x="12" y="53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7"/>
                    <a:pt x="1" y="46"/>
                    <a:pt x="1" y="44"/>
                  </a:cubicBezTo>
                  <a:cubicBezTo>
                    <a:pt x="1" y="43"/>
                    <a:pt x="1" y="41"/>
                    <a:pt x="2" y="4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6"/>
                    <a:pt x="19" y="15"/>
                    <a:pt x="22" y="17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4" y="19"/>
                    <a:pt x="38" y="17"/>
                    <a:pt x="42" y="15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2"/>
                    <a:pt x="45" y="0"/>
                    <a:pt x="48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6" y="0"/>
                    <a:pt x="78" y="2"/>
                    <a:pt x="78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2" y="17"/>
                    <a:pt x="86" y="19"/>
                    <a:pt x="89" y="22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9" y="16"/>
                    <a:pt x="100" y="16"/>
                    <a:pt x="102" y="16"/>
                  </a:cubicBezTo>
                  <a:cubicBezTo>
                    <a:pt x="103" y="17"/>
                    <a:pt x="105" y="18"/>
                    <a:pt x="105" y="19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18" y="41"/>
                    <a:pt x="118" y="43"/>
                    <a:pt x="118" y="44"/>
                  </a:cubicBezTo>
                  <a:cubicBezTo>
                    <a:pt x="118" y="46"/>
                    <a:pt x="117" y="47"/>
                    <a:pt x="115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7" y="55"/>
                    <a:pt x="107" y="57"/>
                    <a:pt x="107" y="60"/>
                  </a:cubicBezTo>
                  <a:cubicBezTo>
                    <a:pt x="107" y="62"/>
                    <a:pt x="107" y="64"/>
                    <a:pt x="107" y="66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73"/>
                    <a:pt x="119" y="76"/>
                    <a:pt x="118" y="7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4" y="102"/>
                    <a:pt x="102" y="103"/>
                  </a:cubicBezTo>
                  <a:cubicBezTo>
                    <a:pt x="100" y="103"/>
                    <a:pt x="99" y="103"/>
                    <a:pt x="97" y="102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86" y="100"/>
                    <a:pt x="82" y="102"/>
                    <a:pt x="78" y="10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7"/>
                    <a:pt x="76" y="120"/>
                    <a:pt x="72" y="120"/>
                  </a:cubicBezTo>
                  <a:close/>
                  <a:moveTo>
                    <a:pt x="54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6" y="100"/>
                    <a:pt x="66" y="100"/>
                    <a:pt x="66" y="100"/>
                  </a:cubicBezTo>
                  <a:cubicBezTo>
                    <a:pt x="66" y="97"/>
                    <a:pt x="68" y="95"/>
                    <a:pt x="71" y="94"/>
                  </a:cubicBezTo>
                  <a:cubicBezTo>
                    <a:pt x="76" y="92"/>
                    <a:pt x="81" y="90"/>
                    <a:pt x="85" y="86"/>
                  </a:cubicBezTo>
                  <a:cubicBezTo>
                    <a:pt x="87" y="84"/>
                    <a:pt x="89" y="83"/>
                    <a:pt x="92" y="85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5" y="73"/>
                    <a:pt x="94" y="70"/>
                    <a:pt x="95" y="68"/>
                  </a:cubicBezTo>
                  <a:cubicBezTo>
                    <a:pt x="95" y="65"/>
                    <a:pt x="95" y="62"/>
                    <a:pt x="95" y="60"/>
                  </a:cubicBezTo>
                  <a:cubicBezTo>
                    <a:pt x="95" y="57"/>
                    <a:pt x="95" y="54"/>
                    <a:pt x="94" y="51"/>
                  </a:cubicBezTo>
                  <a:cubicBezTo>
                    <a:pt x="94" y="49"/>
                    <a:pt x="95" y="46"/>
                    <a:pt x="97" y="4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98" y="30"/>
                    <a:pt x="98" y="30"/>
                    <a:pt x="98" y="30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89" y="36"/>
                    <a:pt x="87" y="35"/>
                    <a:pt x="85" y="33"/>
                  </a:cubicBezTo>
                  <a:cubicBezTo>
                    <a:pt x="81" y="30"/>
                    <a:pt x="76" y="27"/>
                    <a:pt x="70" y="25"/>
                  </a:cubicBezTo>
                  <a:cubicBezTo>
                    <a:pt x="68" y="24"/>
                    <a:pt x="66" y="22"/>
                    <a:pt x="66" y="19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2"/>
                    <a:pt x="53" y="24"/>
                    <a:pt x="50" y="25"/>
                  </a:cubicBezTo>
                  <a:cubicBezTo>
                    <a:pt x="44" y="27"/>
                    <a:pt x="39" y="30"/>
                    <a:pt x="35" y="33"/>
                  </a:cubicBezTo>
                  <a:cubicBezTo>
                    <a:pt x="33" y="35"/>
                    <a:pt x="30" y="36"/>
                    <a:pt x="28" y="3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4" y="46"/>
                    <a:pt x="25" y="49"/>
                    <a:pt x="25" y="51"/>
                  </a:cubicBezTo>
                  <a:cubicBezTo>
                    <a:pt x="24" y="54"/>
                    <a:pt x="23" y="57"/>
                    <a:pt x="23" y="60"/>
                  </a:cubicBezTo>
                  <a:cubicBezTo>
                    <a:pt x="23" y="62"/>
                    <a:pt x="24" y="65"/>
                    <a:pt x="24" y="68"/>
                  </a:cubicBezTo>
                  <a:cubicBezTo>
                    <a:pt x="25" y="70"/>
                    <a:pt x="24" y="73"/>
                    <a:pt x="22" y="74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21" y="89"/>
                    <a:pt x="21" y="89"/>
                    <a:pt x="21" y="89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30" y="84"/>
                    <a:pt x="33" y="84"/>
                    <a:pt x="35" y="86"/>
                  </a:cubicBezTo>
                  <a:cubicBezTo>
                    <a:pt x="39" y="89"/>
                    <a:pt x="44" y="92"/>
                    <a:pt x="50" y="94"/>
                  </a:cubicBezTo>
                  <a:cubicBezTo>
                    <a:pt x="53" y="95"/>
                    <a:pt x="54" y="97"/>
                    <a:pt x="54" y="100"/>
                  </a:cubicBezTo>
                  <a:lnTo>
                    <a:pt x="54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49" name="Freeform 74">
              <a:extLst>
                <a:ext uri="{FF2B5EF4-FFF2-40B4-BE49-F238E27FC236}">
                  <a16:creationId xmlns:a16="http://schemas.microsoft.com/office/drawing/2014/main" id="{D0E469F3-B678-D945-AFB3-6BFFD229CA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6" y="2095"/>
              <a:ext cx="330" cy="198"/>
            </a:xfrm>
            <a:custGeom>
              <a:avLst/>
              <a:gdLst>
                <a:gd name="T0" fmla="*/ 210 w 216"/>
                <a:gd name="T1" fmla="*/ 132 h 132"/>
                <a:gd name="T2" fmla="*/ 6 w 216"/>
                <a:gd name="T3" fmla="*/ 132 h 132"/>
                <a:gd name="T4" fmla="*/ 0 w 216"/>
                <a:gd name="T5" fmla="*/ 126 h 132"/>
                <a:gd name="T6" fmla="*/ 0 w 216"/>
                <a:gd name="T7" fmla="*/ 6 h 132"/>
                <a:gd name="T8" fmla="*/ 6 w 216"/>
                <a:gd name="T9" fmla="*/ 0 h 132"/>
                <a:gd name="T10" fmla="*/ 210 w 216"/>
                <a:gd name="T11" fmla="*/ 0 h 132"/>
                <a:gd name="T12" fmla="*/ 216 w 216"/>
                <a:gd name="T13" fmla="*/ 6 h 132"/>
                <a:gd name="T14" fmla="*/ 216 w 216"/>
                <a:gd name="T15" fmla="*/ 126 h 132"/>
                <a:gd name="T16" fmla="*/ 210 w 216"/>
                <a:gd name="T17" fmla="*/ 132 h 132"/>
                <a:gd name="T18" fmla="*/ 12 w 216"/>
                <a:gd name="T19" fmla="*/ 120 h 132"/>
                <a:gd name="T20" fmla="*/ 204 w 216"/>
                <a:gd name="T21" fmla="*/ 120 h 132"/>
                <a:gd name="T22" fmla="*/ 204 w 216"/>
                <a:gd name="T23" fmla="*/ 12 h 132"/>
                <a:gd name="T24" fmla="*/ 12 w 216"/>
                <a:gd name="T25" fmla="*/ 12 h 132"/>
                <a:gd name="T26" fmla="*/ 12 w 216"/>
                <a:gd name="T27" fmla="*/ 12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" h="132">
                  <a:moveTo>
                    <a:pt x="210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3" y="132"/>
                    <a:pt x="0" y="129"/>
                    <a:pt x="0" y="12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14" y="0"/>
                    <a:pt x="216" y="2"/>
                    <a:pt x="216" y="6"/>
                  </a:cubicBezTo>
                  <a:cubicBezTo>
                    <a:pt x="216" y="126"/>
                    <a:pt x="216" y="126"/>
                    <a:pt x="216" y="126"/>
                  </a:cubicBezTo>
                  <a:cubicBezTo>
                    <a:pt x="216" y="129"/>
                    <a:pt x="214" y="132"/>
                    <a:pt x="210" y="132"/>
                  </a:cubicBezTo>
                  <a:close/>
                  <a:moveTo>
                    <a:pt x="12" y="120"/>
                  </a:moveTo>
                  <a:cubicBezTo>
                    <a:pt x="204" y="120"/>
                    <a:pt x="204" y="120"/>
                    <a:pt x="204" y="120"/>
                  </a:cubicBezTo>
                  <a:cubicBezTo>
                    <a:pt x="204" y="12"/>
                    <a:pt x="204" y="12"/>
                    <a:pt x="20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0" name="Freeform 75">
              <a:extLst>
                <a:ext uri="{FF2B5EF4-FFF2-40B4-BE49-F238E27FC236}">
                  <a16:creationId xmlns:a16="http://schemas.microsoft.com/office/drawing/2014/main" id="{B77FEEF7-7A7C-6643-BD56-5BEB58280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6" y="2049"/>
              <a:ext cx="330" cy="64"/>
            </a:xfrm>
            <a:custGeom>
              <a:avLst/>
              <a:gdLst>
                <a:gd name="T0" fmla="*/ 210 w 216"/>
                <a:gd name="T1" fmla="*/ 43 h 43"/>
                <a:gd name="T2" fmla="*/ 6 w 216"/>
                <a:gd name="T3" fmla="*/ 43 h 43"/>
                <a:gd name="T4" fmla="*/ 1 w 216"/>
                <a:gd name="T5" fmla="*/ 40 h 43"/>
                <a:gd name="T6" fmla="*/ 1 w 216"/>
                <a:gd name="T7" fmla="*/ 35 h 43"/>
                <a:gd name="T8" fmla="*/ 11 w 216"/>
                <a:gd name="T9" fmla="*/ 5 h 43"/>
                <a:gd name="T10" fmla="*/ 18 w 216"/>
                <a:gd name="T11" fmla="*/ 1 h 43"/>
                <a:gd name="T12" fmla="*/ 22 w 216"/>
                <a:gd name="T13" fmla="*/ 8 h 43"/>
                <a:gd name="T14" fmla="*/ 15 w 216"/>
                <a:gd name="T15" fmla="*/ 31 h 43"/>
                <a:gd name="T16" fmla="*/ 210 w 216"/>
                <a:gd name="T17" fmla="*/ 31 h 43"/>
                <a:gd name="T18" fmla="*/ 216 w 216"/>
                <a:gd name="T19" fmla="*/ 37 h 43"/>
                <a:gd name="T20" fmla="*/ 210 w 216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43">
                  <a:moveTo>
                    <a:pt x="210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4" y="43"/>
                    <a:pt x="3" y="42"/>
                    <a:pt x="1" y="40"/>
                  </a:cubicBezTo>
                  <a:cubicBezTo>
                    <a:pt x="0" y="38"/>
                    <a:pt x="0" y="36"/>
                    <a:pt x="1" y="3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2"/>
                    <a:pt x="15" y="0"/>
                    <a:pt x="18" y="1"/>
                  </a:cubicBezTo>
                  <a:cubicBezTo>
                    <a:pt x="21" y="2"/>
                    <a:pt x="23" y="5"/>
                    <a:pt x="22" y="8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0" y="31"/>
                    <a:pt x="210" y="31"/>
                    <a:pt x="210" y="31"/>
                  </a:cubicBezTo>
                  <a:cubicBezTo>
                    <a:pt x="214" y="31"/>
                    <a:pt x="216" y="33"/>
                    <a:pt x="216" y="37"/>
                  </a:cubicBezTo>
                  <a:cubicBezTo>
                    <a:pt x="216" y="40"/>
                    <a:pt x="214" y="43"/>
                    <a:pt x="21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1" name="Freeform 76">
              <a:extLst>
                <a:ext uri="{FF2B5EF4-FFF2-40B4-BE49-F238E27FC236}">
                  <a16:creationId xmlns:a16="http://schemas.microsoft.com/office/drawing/2014/main" id="{3B035025-AC90-7E49-BF74-FB46A87D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7" y="1988"/>
              <a:ext cx="72" cy="18"/>
            </a:xfrm>
            <a:custGeom>
              <a:avLst/>
              <a:gdLst>
                <a:gd name="T0" fmla="*/ 41 w 47"/>
                <a:gd name="T1" fmla="*/ 12 h 12"/>
                <a:gd name="T2" fmla="*/ 6 w 47"/>
                <a:gd name="T3" fmla="*/ 12 h 12"/>
                <a:gd name="T4" fmla="*/ 0 w 47"/>
                <a:gd name="T5" fmla="*/ 6 h 12"/>
                <a:gd name="T6" fmla="*/ 6 w 47"/>
                <a:gd name="T7" fmla="*/ 0 h 12"/>
                <a:gd name="T8" fmla="*/ 41 w 47"/>
                <a:gd name="T9" fmla="*/ 0 h 12"/>
                <a:gd name="T10" fmla="*/ 47 w 47"/>
                <a:gd name="T11" fmla="*/ 6 h 12"/>
                <a:gd name="T12" fmla="*/ 41 w 47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12">
                  <a:moveTo>
                    <a:pt x="4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5" y="0"/>
                    <a:pt x="47" y="2"/>
                    <a:pt x="47" y="6"/>
                  </a:cubicBezTo>
                  <a:cubicBezTo>
                    <a:pt x="47" y="9"/>
                    <a:pt x="45" y="12"/>
                    <a:pt x="4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2" name="Freeform 77">
              <a:extLst>
                <a:ext uri="{FF2B5EF4-FFF2-40B4-BE49-F238E27FC236}">
                  <a16:creationId xmlns:a16="http://schemas.microsoft.com/office/drawing/2014/main" id="{4B9EEDFD-B5F6-5942-AA55-8425057F8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" y="1995"/>
              <a:ext cx="78" cy="77"/>
            </a:xfrm>
            <a:custGeom>
              <a:avLst/>
              <a:gdLst>
                <a:gd name="T0" fmla="*/ 44 w 51"/>
                <a:gd name="T1" fmla="*/ 51 h 51"/>
                <a:gd name="T2" fmla="*/ 40 w 51"/>
                <a:gd name="T3" fmla="*/ 49 h 51"/>
                <a:gd name="T4" fmla="*/ 2 w 51"/>
                <a:gd name="T5" fmla="*/ 11 h 51"/>
                <a:gd name="T6" fmla="*/ 2 w 51"/>
                <a:gd name="T7" fmla="*/ 2 h 51"/>
                <a:gd name="T8" fmla="*/ 11 w 51"/>
                <a:gd name="T9" fmla="*/ 2 h 51"/>
                <a:gd name="T10" fmla="*/ 48 w 51"/>
                <a:gd name="T11" fmla="*/ 40 h 51"/>
                <a:gd name="T12" fmla="*/ 48 w 51"/>
                <a:gd name="T13" fmla="*/ 49 h 51"/>
                <a:gd name="T14" fmla="*/ 44 w 51"/>
                <a:gd name="T1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1">
                  <a:moveTo>
                    <a:pt x="44" y="51"/>
                  </a:moveTo>
                  <a:cubicBezTo>
                    <a:pt x="43" y="51"/>
                    <a:pt x="41" y="50"/>
                    <a:pt x="40" y="49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9"/>
                    <a:pt x="0" y="5"/>
                    <a:pt x="2" y="2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43"/>
                    <a:pt x="51" y="47"/>
                    <a:pt x="48" y="49"/>
                  </a:cubicBezTo>
                  <a:cubicBezTo>
                    <a:pt x="47" y="50"/>
                    <a:pt x="46" y="51"/>
                    <a:pt x="4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3" name="Freeform 78">
              <a:extLst>
                <a:ext uri="{FF2B5EF4-FFF2-40B4-BE49-F238E27FC236}">
                  <a16:creationId xmlns:a16="http://schemas.microsoft.com/office/drawing/2014/main" id="{8B50B4AE-2180-ED47-B4DC-A8F6FCB2FD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1" y="1874"/>
              <a:ext cx="165" cy="162"/>
            </a:xfrm>
            <a:custGeom>
              <a:avLst/>
              <a:gdLst>
                <a:gd name="T0" fmla="*/ 54 w 108"/>
                <a:gd name="T1" fmla="*/ 108 h 108"/>
                <a:gd name="T2" fmla="*/ 0 w 108"/>
                <a:gd name="T3" fmla="*/ 54 h 108"/>
                <a:gd name="T4" fmla="*/ 54 w 108"/>
                <a:gd name="T5" fmla="*/ 0 h 108"/>
                <a:gd name="T6" fmla="*/ 108 w 108"/>
                <a:gd name="T7" fmla="*/ 54 h 108"/>
                <a:gd name="T8" fmla="*/ 54 w 108"/>
                <a:gd name="T9" fmla="*/ 108 h 108"/>
                <a:gd name="T10" fmla="*/ 54 w 108"/>
                <a:gd name="T11" fmla="*/ 12 h 108"/>
                <a:gd name="T12" fmla="*/ 12 w 108"/>
                <a:gd name="T13" fmla="*/ 54 h 108"/>
                <a:gd name="T14" fmla="*/ 54 w 108"/>
                <a:gd name="T15" fmla="*/ 96 h 108"/>
                <a:gd name="T16" fmla="*/ 96 w 108"/>
                <a:gd name="T17" fmla="*/ 54 h 108"/>
                <a:gd name="T18" fmla="*/ 54 w 108"/>
                <a:gd name="T19" fmla="*/ 1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54" y="108"/>
                  </a:moveTo>
                  <a:cubicBezTo>
                    <a:pt x="25" y="108"/>
                    <a:pt x="0" y="84"/>
                    <a:pt x="0" y="54"/>
                  </a:cubicBezTo>
                  <a:cubicBezTo>
                    <a:pt x="0" y="24"/>
                    <a:pt x="25" y="0"/>
                    <a:pt x="54" y="0"/>
                  </a:cubicBezTo>
                  <a:cubicBezTo>
                    <a:pt x="84" y="0"/>
                    <a:pt x="108" y="24"/>
                    <a:pt x="108" y="54"/>
                  </a:cubicBezTo>
                  <a:cubicBezTo>
                    <a:pt x="108" y="84"/>
                    <a:pt x="84" y="108"/>
                    <a:pt x="54" y="108"/>
                  </a:cubicBezTo>
                  <a:close/>
                  <a:moveTo>
                    <a:pt x="54" y="12"/>
                  </a:moveTo>
                  <a:cubicBezTo>
                    <a:pt x="31" y="12"/>
                    <a:pt x="12" y="31"/>
                    <a:pt x="12" y="54"/>
                  </a:cubicBezTo>
                  <a:cubicBezTo>
                    <a:pt x="12" y="77"/>
                    <a:pt x="31" y="96"/>
                    <a:pt x="54" y="96"/>
                  </a:cubicBezTo>
                  <a:cubicBezTo>
                    <a:pt x="78" y="96"/>
                    <a:pt x="96" y="77"/>
                    <a:pt x="96" y="54"/>
                  </a:cubicBezTo>
                  <a:cubicBezTo>
                    <a:pt x="96" y="31"/>
                    <a:pt x="78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4" name="Freeform 79">
              <a:extLst>
                <a:ext uri="{FF2B5EF4-FFF2-40B4-BE49-F238E27FC236}">
                  <a16:creationId xmlns:a16="http://schemas.microsoft.com/office/drawing/2014/main" id="{3D3213DB-D615-0D43-8639-180B31371C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1" y="2203"/>
              <a:ext cx="128" cy="54"/>
            </a:xfrm>
            <a:custGeom>
              <a:avLst/>
              <a:gdLst>
                <a:gd name="T0" fmla="*/ 78 w 84"/>
                <a:gd name="T1" fmla="*/ 36 h 36"/>
                <a:gd name="T2" fmla="*/ 6 w 84"/>
                <a:gd name="T3" fmla="*/ 36 h 36"/>
                <a:gd name="T4" fmla="*/ 0 w 84"/>
                <a:gd name="T5" fmla="*/ 30 h 36"/>
                <a:gd name="T6" fmla="*/ 0 w 84"/>
                <a:gd name="T7" fmla="*/ 6 h 36"/>
                <a:gd name="T8" fmla="*/ 6 w 84"/>
                <a:gd name="T9" fmla="*/ 0 h 36"/>
                <a:gd name="T10" fmla="*/ 78 w 84"/>
                <a:gd name="T11" fmla="*/ 0 h 36"/>
                <a:gd name="T12" fmla="*/ 84 w 84"/>
                <a:gd name="T13" fmla="*/ 6 h 36"/>
                <a:gd name="T14" fmla="*/ 84 w 84"/>
                <a:gd name="T15" fmla="*/ 30 h 36"/>
                <a:gd name="T16" fmla="*/ 78 w 84"/>
                <a:gd name="T17" fmla="*/ 36 h 36"/>
                <a:gd name="T18" fmla="*/ 12 w 84"/>
                <a:gd name="T19" fmla="*/ 24 h 36"/>
                <a:gd name="T20" fmla="*/ 72 w 84"/>
                <a:gd name="T21" fmla="*/ 24 h 36"/>
                <a:gd name="T22" fmla="*/ 72 w 84"/>
                <a:gd name="T23" fmla="*/ 12 h 36"/>
                <a:gd name="T24" fmla="*/ 12 w 84"/>
                <a:gd name="T25" fmla="*/ 12 h 36"/>
                <a:gd name="T26" fmla="*/ 12 w 84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36">
                  <a:moveTo>
                    <a:pt x="78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3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2" y="0"/>
                    <a:pt x="84" y="2"/>
                    <a:pt x="84" y="6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3"/>
                    <a:pt x="82" y="36"/>
                    <a:pt x="78" y="36"/>
                  </a:cubicBezTo>
                  <a:close/>
                  <a:moveTo>
                    <a:pt x="1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255" name="Group 83">
            <a:extLst>
              <a:ext uri="{FF2B5EF4-FFF2-40B4-BE49-F238E27FC236}">
                <a16:creationId xmlns:a16="http://schemas.microsoft.com/office/drawing/2014/main" id="{55833B4A-F17D-B241-A9BA-CAA65D15AF3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862737" y="4307059"/>
            <a:ext cx="513716" cy="502040"/>
            <a:chOff x="2584" y="1926"/>
            <a:chExt cx="440" cy="430"/>
          </a:xfrm>
          <a:solidFill>
            <a:schemeClr val="accent1"/>
          </a:solidFill>
        </p:grpSpPr>
        <p:sp>
          <p:nvSpPr>
            <p:cNvPr id="256" name="Freeform 84">
              <a:extLst>
                <a:ext uri="{FF2B5EF4-FFF2-40B4-BE49-F238E27FC236}">
                  <a16:creationId xmlns:a16="http://schemas.microsoft.com/office/drawing/2014/main" id="{62D09E4A-E7E8-5A4A-85DE-1B4599C0D0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" y="2033"/>
              <a:ext cx="165" cy="162"/>
            </a:xfrm>
            <a:custGeom>
              <a:avLst/>
              <a:gdLst>
                <a:gd name="T0" fmla="*/ 54 w 108"/>
                <a:gd name="T1" fmla="*/ 108 h 108"/>
                <a:gd name="T2" fmla="*/ 0 w 108"/>
                <a:gd name="T3" fmla="*/ 54 h 108"/>
                <a:gd name="T4" fmla="*/ 54 w 108"/>
                <a:gd name="T5" fmla="*/ 0 h 108"/>
                <a:gd name="T6" fmla="*/ 108 w 108"/>
                <a:gd name="T7" fmla="*/ 54 h 108"/>
                <a:gd name="T8" fmla="*/ 54 w 108"/>
                <a:gd name="T9" fmla="*/ 108 h 108"/>
                <a:gd name="T10" fmla="*/ 54 w 108"/>
                <a:gd name="T11" fmla="*/ 12 h 108"/>
                <a:gd name="T12" fmla="*/ 12 w 108"/>
                <a:gd name="T13" fmla="*/ 54 h 108"/>
                <a:gd name="T14" fmla="*/ 54 w 108"/>
                <a:gd name="T15" fmla="*/ 96 h 108"/>
                <a:gd name="T16" fmla="*/ 96 w 108"/>
                <a:gd name="T17" fmla="*/ 54 h 108"/>
                <a:gd name="T18" fmla="*/ 54 w 108"/>
                <a:gd name="T19" fmla="*/ 1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54" y="108"/>
                  </a:moveTo>
                  <a:cubicBezTo>
                    <a:pt x="24" y="108"/>
                    <a:pt x="0" y="84"/>
                    <a:pt x="0" y="54"/>
                  </a:cubicBezTo>
                  <a:cubicBezTo>
                    <a:pt x="0" y="24"/>
                    <a:pt x="24" y="0"/>
                    <a:pt x="54" y="0"/>
                  </a:cubicBezTo>
                  <a:cubicBezTo>
                    <a:pt x="84" y="0"/>
                    <a:pt x="108" y="24"/>
                    <a:pt x="108" y="54"/>
                  </a:cubicBezTo>
                  <a:cubicBezTo>
                    <a:pt x="108" y="84"/>
                    <a:pt x="84" y="108"/>
                    <a:pt x="54" y="108"/>
                  </a:cubicBezTo>
                  <a:close/>
                  <a:moveTo>
                    <a:pt x="54" y="12"/>
                  </a:moveTo>
                  <a:cubicBezTo>
                    <a:pt x="31" y="12"/>
                    <a:pt x="12" y="31"/>
                    <a:pt x="12" y="54"/>
                  </a:cubicBezTo>
                  <a:cubicBezTo>
                    <a:pt x="12" y="77"/>
                    <a:pt x="31" y="96"/>
                    <a:pt x="54" y="96"/>
                  </a:cubicBezTo>
                  <a:cubicBezTo>
                    <a:pt x="77" y="96"/>
                    <a:pt x="96" y="77"/>
                    <a:pt x="96" y="54"/>
                  </a:cubicBezTo>
                  <a:cubicBezTo>
                    <a:pt x="96" y="31"/>
                    <a:pt x="77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7" name="Freeform 85">
              <a:extLst>
                <a:ext uri="{FF2B5EF4-FFF2-40B4-BE49-F238E27FC236}">
                  <a16:creationId xmlns:a16="http://schemas.microsoft.com/office/drawing/2014/main" id="{B59559F8-B7D8-E64A-9FF8-99BE86B671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4" y="1989"/>
              <a:ext cx="73" cy="71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8"/>
                    <a:pt x="12" y="24"/>
                  </a:cubicBezTo>
                  <a:cubicBezTo>
                    <a:pt x="12" y="31"/>
                    <a:pt x="17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8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8" name="Freeform 86">
              <a:extLst>
                <a:ext uri="{FF2B5EF4-FFF2-40B4-BE49-F238E27FC236}">
                  <a16:creationId xmlns:a16="http://schemas.microsoft.com/office/drawing/2014/main" id="{CB47EC8D-F2B8-9F4C-B06A-5E3E2F46DB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1" y="1926"/>
              <a:ext cx="73" cy="72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8"/>
                    <a:pt x="12" y="24"/>
                  </a:cubicBezTo>
                  <a:cubicBezTo>
                    <a:pt x="12" y="31"/>
                    <a:pt x="17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8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9" name="Freeform 87">
              <a:extLst>
                <a:ext uri="{FF2B5EF4-FFF2-40B4-BE49-F238E27FC236}">
                  <a16:creationId xmlns:a16="http://schemas.microsoft.com/office/drawing/2014/main" id="{DFF5E73F-F4A1-184B-8EF1-E99450FD40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4" y="2284"/>
              <a:ext cx="73" cy="72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8"/>
                    <a:pt x="12" y="24"/>
                  </a:cubicBezTo>
                  <a:cubicBezTo>
                    <a:pt x="12" y="31"/>
                    <a:pt x="17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8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0" name="Freeform 88">
              <a:extLst>
                <a:ext uri="{FF2B5EF4-FFF2-40B4-BE49-F238E27FC236}">
                  <a16:creationId xmlns:a16="http://schemas.microsoft.com/office/drawing/2014/main" id="{4315EC7A-FDF7-B047-92A8-C59FD41F2A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5" y="2284"/>
              <a:ext cx="73" cy="72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8"/>
                    <a:pt x="12" y="24"/>
                  </a:cubicBezTo>
                  <a:cubicBezTo>
                    <a:pt x="12" y="31"/>
                    <a:pt x="17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8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1" name="Freeform 89">
              <a:extLst>
                <a:ext uri="{FF2B5EF4-FFF2-40B4-BE49-F238E27FC236}">
                  <a16:creationId xmlns:a16="http://schemas.microsoft.com/office/drawing/2014/main" id="{5CFD3D7D-9ADA-AA40-8FB5-1D7E3F968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4" y="2159"/>
              <a:ext cx="152" cy="149"/>
            </a:xfrm>
            <a:custGeom>
              <a:avLst/>
              <a:gdLst>
                <a:gd name="T0" fmla="*/ 12 w 152"/>
                <a:gd name="T1" fmla="*/ 149 h 149"/>
                <a:gd name="T2" fmla="*/ 0 w 152"/>
                <a:gd name="T3" fmla="*/ 136 h 149"/>
                <a:gd name="T4" fmla="*/ 139 w 152"/>
                <a:gd name="T5" fmla="*/ 0 h 149"/>
                <a:gd name="T6" fmla="*/ 152 w 152"/>
                <a:gd name="T7" fmla="*/ 13 h 149"/>
                <a:gd name="T8" fmla="*/ 12 w 152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49">
                  <a:moveTo>
                    <a:pt x="12" y="149"/>
                  </a:moveTo>
                  <a:lnTo>
                    <a:pt x="0" y="136"/>
                  </a:lnTo>
                  <a:lnTo>
                    <a:pt x="139" y="0"/>
                  </a:lnTo>
                  <a:lnTo>
                    <a:pt x="152" y="13"/>
                  </a:lnTo>
                  <a:lnTo>
                    <a:pt x="12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2" name="Freeform 90">
              <a:extLst>
                <a:ext uri="{FF2B5EF4-FFF2-40B4-BE49-F238E27FC236}">
                  <a16:creationId xmlns:a16="http://schemas.microsoft.com/office/drawing/2014/main" id="{BC3144C7-6411-9D4D-B367-CCFF229DB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" y="1975"/>
              <a:ext cx="98" cy="96"/>
            </a:xfrm>
            <a:custGeom>
              <a:avLst/>
              <a:gdLst>
                <a:gd name="T0" fmla="*/ 13 w 98"/>
                <a:gd name="T1" fmla="*/ 96 h 96"/>
                <a:gd name="T2" fmla="*/ 0 w 98"/>
                <a:gd name="T3" fmla="*/ 82 h 96"/>
                <a:gd name="T4" fmla="*/ 84 w 98"/>
                <a:gd name="T5" fmla="*/ 0 h 96"/>
                <a:gd name="T6" fmla="*/ 98 w 98"/>
                <a:gd name="T7" fmla="*/ 12 h 96"/>
                <a:gd name="T8" fmla="*/ 13 w 9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6">
                  <a:moveTo>
                    <a:pt x="13" y="96"/>
                  </a:moveTo>
                  <a:lnTo>
                    <a:pt x="0" y="82"/>
                  </a:lnTo>
                  <a:lnTo>
                    <a:pt x="84" y="0"/>
                  </a:lnTo>
                  <a:lnTo>
                    <a:pt x="98" y="12"/>
                  </a:lnTo>
                  <a:lnTo>
                    <a:pt x="13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3" name="Freeform 91">
              <a:extLst>
                <a:ext uri="{FF2B5EF4-FFF2-40B4-BE49-F238E27FC236}">
                  <a16:creationId xmlns:a16="http://schemas.microsoft.com/office/drawing/2014/main" id="{6E2C42D8-3319-674B-8133-E01915A2D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2" y="2029"/>
              <a:ext cx="125" cy="66"/>
            </a:xfrm>
            <a:custGeom>
              <a:avLst/>
              <a:gdLst>
                <a:gd name="T0" fmla="*/ 119 w 125"/>
                <a:gd name="T1" fmla="*/ 66 h 66"/>
                <a:gd name="T2" fmla="*/ 0 w 125"/>
                <a:gd name="T3" fmla="*/ 16 h 66"/>
                <a:gd name="T4" fmla="*/ 7 w 125"/>
                <a:gd name="T5" fmla="*/ 0 h 66"/>
                <a:gd name="T6" fmla="*/ 125 w 125"/>
                <a:gd name="T7" fmla="*/ 49 h 66"/>
                <a:gd name="T8" fmla="*/ 119 w 125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66">
                  <a:moveTo>
                    <a:pt x="119" y="66"/>
                  </a:moveTo>
                  <a:lnTo>
                    <a:pt x="0" y="16"/>
                  </a:lnTo>
                  <a:lnTo>
                    <a:pt x="7" y="0"/>
                  </a:lnTo>
                  <a:lnTo>
                    <a:pt x="125" y="49"/>
                  </a:lnTo>
                  <a:lnTo>
                    <a:pt x="119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4" name="Freeform 92">
              <a:extLst>
                <a:ext uri="{FF2B5EF4-FFF2-40B4-BE49-F238E27FC236}">
                  <a16:creationId xmlns:a16="http://schemas.microsoft.com/office/drawing/2014/main" id="{8081C512-E672-CD44-BBE3-358BA6E0D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" y="2142"/>
              <a:ext cx="74" cy="44"/>
            </a:xfrm>
            <a:custGeom>
              <a:avLst/>
              <a:gdLst>
                <a:gd name="T0" fmla="*/ 66 w 74"/>
                <a:gd name="T1" fmla="*/ 44 h 44"/>
                <a:gd name="T2" fmla="*/ 0 w 74"/>
                <a:gd name="T3" fmla="*/ 17 h 44"/>
                <a:gd name="T4" fmla="*/ 8 w 74"/>
                <a:gd name="T5" fmla="*/ 0 h 44"/>
                <a:gd name="T6" fmla="*/ 74 w 74"/>
                <a:gd name="T7" fmla="*/ 27 h 44"/>
                <a:gd name="T8" fmla="*/ 66 w 74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44">
                  <a:moveTo>
                    <a:pt x="66" y="44"/>
                  </a:moveTo>
                  <a:lnTo>
                    <a:pt x="0" y="17"/>
                  </a:lnTo>
                  <a:lnTo>
                    <a:pt x="8" y="0"/>
                  </a:lnTo>
                  <a:lnTo>
                    <a:pt x="74" y="27"/>
                  </a:lnTo>
                  <a:lnTo>
                    <a:pt x="66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5" name="Rectangle 93">
              <a:extLst>
                <a:ext uri="{FF2B5EF4-FFF2-40B4-BE49-F238E27FC236}">
                  <a16:creationId xmlns:a16="http://schemas.microsoft.com/office/drawing/2014/main" id="{55AC4F32-9438-A14E-8D3B-30633B195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2186"/>
              <a:ext cx="19" cy="1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6" name="Freeform 94">
              <a:extLst>
                <a:ext uri="{FF2B5EF4-FFF2-40B4-BE49-F238E27FC236}">
                  <a16:creationId xmlns:a16="http://schemas.microsoft.com/office/drawing/2014/main" id="{B353D0A6-EF38-0447-A7B3-679682F678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1" y="2150"/>
              <a:ext cx="73" cy="72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8"/>
                    <a:pt x="12" y="24"/>
                  </a:cubicBezTo>
                  <a:cubicBezTo>
                    <a:pt x="12" y="31"/>
                    <a:pt x="17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8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267" name="Group 59">
            <a:extLst>
              <a:ext uri="{FF2B5EF4-FFF2-40B4-BE49-F238E27FC236}">
                <a16:creationId xmlns:a16="http://schemas.microsoft.com/office/drawing/2014/main" id="{EF54C6A6-4BD1-DD43-B133-D4D226C9EE9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131257" y="4307059"/>
            <a:ext cx="493868" cy="502040"/>
            <a:chOff x="5696" y="644"/>
            <a:chExt cx="423" cy="430"/>
          </a:xfrm>
          <a:solidFill>
            <a:schemeClr val="accent1"/>
          </a:solidFill>
        </p:grpSpPr>
        <p:sp>
          <p:nvSpPr>
            <p:cNvPr id="268" name="Freeform 60">
              <a:extLst>
                <a:ext uri="{FF2B5EF4-FFF2-40B4-BE49-F238E27FC236}">
                  <a16:creationId xmlns:a16="http://schemas.microsoft.com/office/drawing/2014/main" id="{2DF46A1E-62FB-7842-A1DF-1D64EE7FCC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2" y="644"/>
              <a:ext cx="111" cy="1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2 h 72"/>
                <a:gd name="T12" fmla="*/ 12 w 72"/>
                <a:gd name="T13" fmla="*/ 36 h 72"/>
                <a:gd name="T14" fmla="*/ 36 w 72"/>
                <a:gd name="T15" fmla="*/ 60 h 72"/>
                <a:gd name="T16" fmla="*/ 60 w 72"/>
                <a:gd name="T17" fmla="*/ 36 h 72"/>
                <a:gd name="T18" fmla="*/ 36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2"/>
                  </a:moveTo>
                  <a:cubicBezTo>
                    <a:pt x="23" y="12"/>
                    <a:pt x="12" y="23"/>
                    <a:pt x="12" y="36"/>
                  </a:cubicBezTo>
                  <a:cubicBezTo>
                    <a:pt x="12" y="49"/>
                    <a:pt x="23" y="60"/>
                    <a:pt x="36" y="60"/>
                  </a:cubicBezTo>
                  <a:cubicBezTo>
                    <a:pt x="49" y="60"/>
                    <a:pt x="60" y="49"/>
                    <a:pt x="60" y="36"/>
                  </a:cubicBezTo>
                  <a:cubicBezTo>
                    <a:pt x="60" y="23"/>
                    <a:pt x="49" y="12"/>
                    <a:pt x="3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Freeform 61">
              <a:extLst>
                <a:ext uri="{FF2B5EF4-FFF2-40B4-BE49-F238E27FC236}">
                  <a16:creationId xmlns:a16="http://schemas.microsoft.com/office/drawing/2014/main" id="{BCA1753F-E6EB-1940-8BE6-7A70C8DF21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2" y="967"/>
              <a:ext cx="111" cy="1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2 h 72"/>
                <a:gd name="T12" fmla="*/ 12 w 72"/>
                <a:gd name="T13" fmla="*/ 36 h 72"/>
                <a:gd name="T14" fmla="*/ 36 w 72"/>
                <a:gd name="T15" fmla="*/ 60 h 72"/>
                <a:gd name="T16" fmla="*/ 60 w 72"/>
                <a:gd name="T17" fmla="*/ 36 h 72"/>
                <a:gd name="T18" fmla="*/ 36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2"/>
                  </a:moveTo>
                  <a:cubicBezTo>
                    <a:pt x="23" y="12"/>
                    <a:pt x="12" y="23"/>
                    <a:pt x="12" y="36"/>
                  </a:cubicBezTo>
                  <a:cubicBezTo>
                    <a:pt x="12" y="49"/>
                    <a:pt x="23" y="60"/>
                    <a:pt x="36" y="60"/>
                  </a:cubicBezTo>
                  <a:cubicBezTo>
                    <a:pt x="49" y="60"/>
                    <a:pt x="60" y="49"/>
                    <a:pt x="60" y="36"/>
                  </a:cubicBezTo>
                  <a:cubicBezTo>
                    <a:pt x="60" y="23"/>
                    <a:pt x="49" y="12"/>
                    <a:pt x="3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62">
              <a:extLst>
                <a:ext uri="{FF2B5EF4-FFF2-40B4-BE49-F238E27FC236}">
                  <a16:creationId xmlns:a16="http://schemas.microsoft.com/office/drawing/2014/main" id="{FF51CD50-D176-8646-A186-FB4270CF1C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8" y="967"/>
              <a:ext cx="111" cy="1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2 h 72"/>
                <a:gd name="T12" fmla="*/ 12 w 72"/>
                <a:gd name="T13" fmla="*/ 36 h 72"/>
                <a:gd name="T14" fmla="*/ 36 w 72"/>
                <a:gd name="T15" fmla="*/ 60 h 72"/>
                <a:gd name="T16" fmla="*/ 60 w 72"/>
                <a:gd name="T17" fmla="*/ 36 h 72"/>
                <a:gd name="T18" fmla="*/ 36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2"/>
                  </a:moveTo>
                  <a:cubicBezTo>
                    <a:pt x="23" y="12"/>
                    <a:pt x="12" y="23"/>
                    <a:pt x="12" y="36"/>
                  </a:cubicBezTo>
                  <a:cubicBezTo>
                    <a:pt x="12" y="49"/>
                    <a:pt x="23" y="60"/>
                    <a:pt x="36" y="60"/>
                  </a:cubicBezTo>
                  <a:cubicBezTo>
                    <a:pt x="49" y="60"/>
                    <a:pt x="60" y="49"/>
                    <a:pt x="60" y="36"/>
                  </a:cubicBezTo>
                  <a:cubicBezTo>
                    <a:pt x="60" y="23"/>
                    <a:pt x="49" y="12"/>
                    <a:pt x="3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63">
              <a:extLst>
                <a:ext uri="{FF2B5EF4-FFF2-40B4-BE49-F238E27FC236}">
                  <a16:creationId xmlns:a16="http://schemas.microsoft.com/office/drawing/2014/main" id="{1DC2FFD3-7641-234A-B73A-9039B77A4C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6" y="967"/>
              <a:ext cx="111" cy="1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2 h 72"/>
                <a:gd name="T12" fmla="*/ 12 w 72"/>
                <a:gd name="T13" fmla="*/ 36 h 72"/>
                <a:gd name="T14" fmla="*/ 36 w 72"/>
                <a:gd name="T15" fmla="*/ 60 h 72"/>
                <a:gd name="T16" fmla="*/ 60 w 72"/>
                <a:gd name="T17" fmla="*/ 36 h 72"/>
                <a:gd name="T18" fmla="*/ 36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2"/>
                  </a:moveTo>
                  <a:cubicBezTo>
                    <a:pt x="23" y="12"/>
                    <a:pt x="12" y="23"/>
                    <a:pt x="12" y="36"/>
                  </a:cubicBezTo>
                  <a:cubicBezTo>
                    <a:pt x="12" y="49"/>
                    <a:pt x="23" y="60"/>
                    <a:pt x="36" y="60"/>
                  </a:cubicBezTo>
                  <a:cubicBezTo>
                    <a:pt x="49" y="60"/>
                    <a:pt x="60" y="49"/>
                    <a:pt x="60" y="36"/>
                  </a:cubicBezTo>
                  <a:cubicBezTo>
                    <a:pt x="60" y="23"/>
                    <a:pt x="49" y="12"/>
                    <a:pt x="3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Rectangle 64">
              <a:extLst>
                <a:ext uri="{FF2B5EF4-FFF2-40B4-BE49-F238E27FC236}">
                  <a16:creationId xmlns:a16="http://schemas.microsoft.com/office/drawing/2014/main" id="{3900C2DB-FA6B-D741-97DE-59BAC7FFB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8" y="743"/>
              <a:ext cx="19" cy="2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65">
              <a:extLst>
                <a:ext uri="{FF2B5EF4-FFF2-40B4-BE49-F238E27FC236}">
                  <a16:creationId xmlns:a16="http://schemas.microsoft.com/office/drawing/2014/main" id="{3C85F200-5885-C74D-8D1C-4D9CD9852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" y="859"/>
              <a:ext cx="331" cy="116"/>
            </a:xfrm>
            <a:custGeom>
              <a:avLst/>
              <a:gdLst>
                <a:gd name="T0" fmla="*/ 216 w 216"/>
                <a:gd name="T1" fmla="*/ 78 h 78"/>
                <a:gd name="T2" fmla="*/ 204 w 216"/>
                <a:gd name="T3" fmla="*/ 78 h 78"/>
                <a:gd name="T4" fmla="*/ 138 w 216"/>
                <a:gd name="T5" fmla="*/ 12 h 78"/>
                <a:gd name="T6" fmla="*/ 72 w 216"/>
                <a:gd name="T7" fmla="*/ 12 h 78"/>
                <a:gd name="T8" fmla="*/ 12 w 216"/>
                <a:gd name="T9" fmla="*/ 78 h 78"/>
                <a:gd name="T10" fmla="*/ 0 w 216"/>
                <a:gd name="T11" fmla="*/ 78 h 78"/>
                <a:gd name="T12" fmla="*/ 72 w 216"/>
                <a:gd name="T13" fmla="*/ 0 h 78"/>
                <a:gd name="T14" fmla="*/ 138 w 216"/>
                <a:gd name="T15" fmla="*/ 0 h 78"/>
                <a:gd name="T16" fmla="*/ 216 w 216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" h="78">
                  <a:moveTo>
                    <a:pt x="216" y="78"/>
                  </a:moveTo>
                  <a:cubicBezTo>
                    <a:pt x="204" y="78"/>
                    <a:pt x="204" y="78"/>
                    <a:pt x="204" y="78"/>
                  </a:cubicBezTo>
                  <a:cubicBezTo>
                    <a:pt x="204" y="42"/>
                    <a:pt x="175" y="12"/>
                    <a:pt x="138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37" y="12"/>
                    <a:pt x="12" y="40"/>
                    <a:pt x="12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33"/>
                    <a:pt x="31" y="0"/>
                    <a:pt x="72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81" y="0"/>
                    <a:pt x="216" y="35"/>
                    <a:pt x="21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4" name="Group 40">
            <a:extLst>
              <a:ext uri="{FF2B5EF4-FFF2-40B4-BE49-F238E27FC236}">
                <a16:creationId xmlns:a16="http://schemas.microsoft.com/office/drawing/2014/main" id="{AF2CB69D-CBB7-0741-B4F3-6F052ABCDA2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413589" y="4350552"/>
            <a:ext cx="486806" cy="415054"/>
            <a:chOff x="4653" y="690"/>
            <a:chExt cx="441" cy="376"/>
          </a:xfrm>
          <a:solidFill>
            <a:schemeClr val="accent1"/>
          </a:solidFill>
        </p:grpSpPr>
        <p:sp>
          <p:nvSpPr>
            <p:cNvPr id="275" name="Freeform 41">
              <a:extLst>
                <a:ext uri="{FF2B5EF4-FFF2-40B4-BE49-F238E27FC236}">
                  <a16:creationId xmlns:a16="http://schemas.microsoft.com/office/drawing/2014/main" id="{FDCBE251-79E8-114A-B376-CEEF3221D2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3" y="815"/>
              <a:ext cx="110" cy="180"/>
            </a:xfrm>
            <a:custGeom>
              <a:avLst/>
              <a:gdLst>
                <a:gd name="T0" fmla="*/ 54 w 72"/>
                <a:gd name="T1" fmla="*/ 120 h 120"/>
                <a:gd name="T2" fmla="*/ 18 w 72"/>
                <a:gd name="T3" fmla="*/ 120 h 120"/>
                <a:gd name="T4" fmla="*/ 12 w 72"/>
                <a:gd name="T5" fmla="*/ 114 h 120"/>
                <a:gd name="T6" fmla="*/ 12 w 72"/>
                <a:gd name="T7" fmla="*/ 65 h 120"/>
                <a:gd name="T8" fmla="*/ 0 w 72"/>
                <a:gd name="T9" fmla="*/ 42 h 120"/>
                <a:gd name="T10" fmla="*/ 0 w 72"/>
                <a:gd name="T11" fmla="*/ 6 h 120"/>
                <a:gd name="T12" fmla="*/ 6 w 72"/>
                <a:gd name="T13" fmla="*/ 0 h 120"/>
                <a:gd name="T14" fmla="*/ 66 w 72"/>
                <a:gd name="T15" fmla="*/ 0 h 120"/>
                <a:gd name="T16" fmla="*/ 72 w 72"/>
                <a:gd name="T17" fmla="*/ 6 h 120"/>
                <a:gd name="T18" fmla="*/ 72 w 72"/>
                <a:gd name="T19" fmla="*/ 42 h 120"/>
                <a:gd name="T20" fmla="*/ 60 w 72"/>
                <a:gd name="T21" fmla="*/ 65 h 120"/>
                <a:gd name="T22" fmla="*/ 60 w 72"/>
                <a:gd name="T23" fmla="*/ 114 h 120"/>
                <a:gd name="T24" fmla="*/ 54 w 72"/>
                <a:gd name="T25" fmla="*/ 120 h 120"/>
                <a:gd name="T26" fmla="*/ 24 w 72"/>
                <a:gd name="T27" fmla="*/ 108 h 120"/>
                <a:gd name="T28" fmla="*/ 48 w 72"/>
                <a:gd name="T29" fmla="*/ 108 h 120"/>
                <a:gd name="T30" fmla="*/ 48 w 72"/>
                <a:gd name="T31" fmla="*/ 60 h 120"/>
                <a:gd name="T32" fmla="*/ 54 w 72"/>
                <a:gd name="T33" fmla="*/ 54 h 120"/>
                <a:gd name="T34" fmla="*/ 60 w 72"/>
                <a:gd name="T35" fmla="*/ 42 h 120"/>
                <a:gd name="T36" fmla="*/ 60 w 72"/>
                <a:gd name="T37" fmla="*/ 12 h 120"/>
                <a:gd name="T38" fmla="*/ 12 w 72"/>
                <a:gd name="T39" fmla="*/ 12 h 120"/>
                <a:gd name="T40" fmla="*/ 12 w 72"/>
                <a:gd name="T41" fmla="*/ 42 h 120"/>
                <a:gd name="T42" fmla="*/ 18 w 72"/>
                <a:gd name="T43" fmla="*/ 54 h 120"/>
                <a:gd name="T44" fmla="*/ 24 w 72"/>
                <a:gd name="T45" fmla="*/ 60 h 120"/>
                <a:gd name="T46" fmla="*/ 24 w 72"/>
                <a:gd name="T47" fmla="*/ 10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120">
                  <a:moveTo>
                    <a:pt x="54" y="120"/>
                  </a:moveTo>
                  <a:cubicBezTo>
                    <a:pt x="18" y="120"/>
                    <a:pt x="18" y="120"/>
                    <a:pt x="18" y="120"/>
                  </a:cubicBezTo>
                  <a:cubicBezTo>
                    <a:pt x="15" y="120"/>
                    <a:pt x="12" y="117"/>
                    <a:pt x="12" y="114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4" y="62"/>
                    <a:pt x="0" y="55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2" y="2"/>
                    <a:pt x="72" y="6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55"/>
                    <a:pt x="68" y="62"/>
                    <a:pt x="60" y="65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60" y="117"/>
                    <a:pt x="57" y="120"/>
                    <a:pt x="54" y="120"/>
                  </a:cubicBezTo>
                  <a:close/>
                  <a:moveTo>
                    <a:pt x="24" y="108"/>
                  </a:moveTo>
                  <a:cubicBezTo>
                    <a:pt x="48" y="108"/>
                    <a:pt x="48" y="108"/>
                    <a:pt x="48" y="10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56"/>
                    <a:pt x="51" y="54"/>
                    <a:pt x="54" y="54"/>
                  </a:cubicBezTo>
                  <a:cubicBezTo>
                    <a:pt x="57" y="54"/>
                    <a:pt x="60" y="54"/>
                    <a:pt x="60" y="4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54"/>
                    <a:pt x="15" y="54"/>
                    <a:pt x="18" y="54"/>
                  </a:cubicBezTo>
                  <a:cubicBezTo>
                    <a:pt x="21" y="54"/>
                    <a:pt x="24" y="56"/>
                    <a:pt x="24" y="60"/>
                  </a:cubicBezTo>
                  <a:lnTo>
                    <a:pt x="24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76" name="Freeform 42">
              <a:extLst>
                <a:ext uri="{FF2B5EF4-FFF2-40B4-BE49-F238E27FC236}">
                  <a16:creationId xmlns:a16="http://schemas.microsoft.com/office/drawing/2014/main" id="{33EAB03F-1708-934A-9326-DCEC1E3BE1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4" y="815"/>
              <a:ext cx="110" cy="180"/>
            </a:xfrm>
            <a:custGeom>
              <a:avLst/>
              <a:gdLst>
                <a:gd name="T0" fmla="*/ 54 w 72"/>
                <a:gd name="T1" fmla="*/ 120 h 120"/>
                <a:gd name="T2" fmla="*/ 18 w 72"/>
                <a:gd name="T3" fmla="*/ 120 h 120"/>
                <a:gd name="T4" fmla="*/ 12 w 72"/>
                <a:gd name="T5" fmla="*/ 114 h 120"/>
                <a:gd name="T6" fmla="*/ 12 w 72"/>
                <a:gd name="T7" fmla="*/ 65 h 120"/>
                <a:gd name="T8" fmla="*/ 0 w 72"/>
                <a:gd name="T9" fmla="*/ 42 h 120"/>
                <a:gd name="T10" fmla="*/ 0 w 72"/>
                <a:gd name="T11" fmla="*/ 6 h 120"/>
                <a:gd name="T12" fmla="*/ 6 w 72"/>
                <a:gd name="T13" fmla="*/ 0 h 120"/>
                <a:gd name="T14" fmla="*/ 66 w 72"/>
                <a:gd name="T15" fmla="*/ 0 h 120"/>
                <a:gd name="T16" fmla="*/ 72 w 72"/>
                <a:gd name="T17" fmla="*/ 6 h 120"/>
                <a:gd name="T18" fmla="*/ 72 w 72"/>
                <a:gd name="T19" fmla="*/ 42 h 120"/>
                <a:gd name="T20" fmla="*/ 60 w 72"/>
                <a:gd name="T21" fmla="*/ 65 h 120"/>
                <a:gd name="T22" fmla="*/ 60 w 72"/>
                <a:gd name="T23" fmla="*/ 114 h 120"/>
                <a:gd name="T24" fmla="*/ 54 w 72"/>
                <a:gd name="T25" fmla="*/ 120 h 120"/>
                <a:gd name="T26" fmla="*/ 24 w 72"/>
                <a:gd name="T27" fmla="*/ 108 h 120"/>
                <a:gd name="T28" fmla="*/ 48 w 72"/>
                <a:gd name="T29" fmla="*/ 108 h 120"/>
                <a:gd name="T30" fmla="*/ 48 w 72"/>
                <a:gd name="T31" fmla="*/ 60 h 120"/>
                <a:gd name="T32" fmla="*/ 54 w 72"/>
                <a:gd name="T33" fmla="*/ 54 h 120"/>
                <a:gd name="T34" fmla="*/ 60 w 72"/>
                <a:gd name="T35" fmla="*/ 42 h 120"/>
                <a:gd name="T36" fmla="*/ 60 w 72"/>
                <a:gd name="T37" fmla="*/ 12 h 120"/>
                <a:gd name="T38" fmla="*/ 12 w 72"/>
                <a:gd name="T39" fmla="*/ 12 h 120"/>
                <a:gd name="T40" fmla="*/ 12 w 72"/>
                <a:gd name="T41" fmla="*/ 42 h 120"/>
                <a:gd name="T42" fmla="*/ 18 w 72"/>
                <a:gd name="T43" fmla="*/ 54 h 120"/>
                <a:gd name="T44" fmla="*/ 24 w 72"/>
                <a:gd name="T45" fmla="*/ 60 h 120"/>
                <a:gd name="T46" fmla="*/ 24 w 72"/>
                <a:gd name="T47" fmla="*/ 10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120">
                  <a:moveTo>
                    <a:pt x="54" y="120"/>
                  </a:moveTo>
                  <a:cubicBezTo>
                    <a:pt x="18" y="120"/>
                    <a:pt x="18" y="120"/>
                    <a:pt x="18" y="120"/>
                  </a:cubicBezTo>
                  <a:cubicBezTo>
                    <a:pt x="15" y="120"/>
                    <a:pt x="12" y="117"/>
                    <a:pt x="12" y="114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4" y="62"/>
                    <a:pt x="0" y="55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9" y="0"/>
                    <a:pt x="72" y="2"/>
                    <a:pt x="72" y="6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55"/>
                    <a:pt x="68" y="62"/>
                    <a:pt x="60" y="65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60" y="117"/>
                    <a:pt x="57" y="120"/>
                    <a:pt x="54" y="120"/>
                  </a:cubicBezTo>
                  <a:close/>
                  <a:moveTo>
                    <a:pt x="24" y="108"/>
                  </a:moveTo>
                  <a:cubicBezTo>
                    <a:pt x="48" y="108"/>
                    <a:pt x="48" y="108"/>
                    <a:pt x="48" y="10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56"/>
                    <a:pt x="51" y="54"/>
                    <a:pt x="54" y="54"/>
                  </a:cubicBezTo>
                  <a:cubicBezTo>
                    <a:pt x="57" y="54"/>
                    <a:pt x="60" y="54"/>
                    <a:pt x="60" y="4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54"/>
                    <a:pt x="15" y="54"/>
                    <a:pt x="18" y="54"/>
                  </a:cubicBezTo>
                  <a:cubicBezTo>
                    <a:pt x="21" y="54"/>
                    <a:pt x="24" y="56"/>
                    <a:pt x="24" y="60"/>
                  </a:cubicBezTo>
                  <a:lnTo>
                    <a:pt x="24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77" name="Freeform 43">
              <a:extLst>
                <a:ext uri="{FF2B5EF4-FFF2-40B4-BE49-F238E27FC236}">
                  <a16:creationId xmlns:a16="http://schemas.microsoft.com/office/drawing/2014/main" id="{0B22C036-1BF3-914B-849D-BDC1213AB0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0" y="815"/>
              <a:ext cx="147" cy="251"/>
            </a:xfrm>
            <a:custGeom>
              <a:avLst/>
              <a:gdLst>
                <a:gd name="T0" fmla="*/ 66 w 96"/>
                <a:gd name="T1" fmla="*/ 168 h 168"/>
                <a:gd name="T2" fmla="*/ 30 w 96"/>
                <a:gd name="T3" fmla="*/ 168 h 168"/>
                <a:gd name="T4" fmla="*/ 24 w 96"/>
                <a:gd name="T5" fmla="*/ 162 h 168"/>
                <a:gd name="T6" fmla="*/ 24 w 96"/>
                <a:gd name="T7" fmla="*/ 95 h 168"/>
                <a:gd name="T8" fmla="*/ 0 w 96"/>
                <a:gd name="T9" fmla="*/ 66 h 168"/>
                <a:gd name="T10" fmla="*/ 0 w 96"/>
                <a:gd name="T11" fmla="*/ 6 h 168"/>
                <a:gd name="T12" fmla="*/ 6 w 96"/>
                <a:gd name="T13" fmla="*/ 0 h 168"/>
                <a:gd name="T14" fmla="*/ 90 w 96"/>
                <a:gd name="T15" fmla="*/ 0 h 168"/>
                <a:gd name="T16" fmla="*/ 96 w 96"/>
                <a:gd name="T17" fmla="*/ 6 h 168"/>
                <a:gd name="T18" fmla="*/ 96 w 96"/>
                <a:gd name="T19" fmla="*/ 66 h 168"/>
                <a:gd name="T20" fmla="*/ 72 w 96"/>
                <a:gd name="T21" fmla="*/ 95 h 168"/>
                <a:gd name="T22" fmla="*/ 72 w 96"/>
                <a:gd name="T23" fmla="*/ 162 h 168"/>
                <a:gd name="T24" fmla="*/ 66 w 96"/>
                <a:gd name="T25" fmla="*/ 168 h 168"/>
                <a:gd name="T26" fmla="*/ 36 w 96"/>
                <a:gd name="T27" fmla="*/ 156 h 168"/>
                <a:gd name="T28" fmla="*/ 60 w 96"/>
                <a:gd name="T29" fmla="*/ 156 h 168"/>
                <a:gd name="T30" fmla="*/ 60 w 96"/>
                <a:gd name="T31" fmla="*/ 90 h 168"/>
                <a:gd name="T32" fmla="*/ 66 w 96"/>
                <a:gd name="T33" fmla="*/ 84 h 168"/>
                <a:gd name="T34" fmla="*/ 84 w 96"/>
                <a:gd name="T35" fmla="*/ 66 h 168"/>
                <a:gd name="T36" fmla="*/ 84 w 96"/>
                <a:gd name="T37" fmla="*/ 12 h 168"/>
                <a:gd name="T38" fmla="*/ 12 w 96"/>
                <a:gd name="T39" fmla="*/ 12 h 168"/>
                <a:gd name="T40" fmla="*/ 12 w 96"/>
                <a:gd name="T41" fmla="*/ 66 h 168"/>
                <a:gd name="T42" fmla="*/ 30 w 96"/>
                <a:gd name="T43" fmla="*/ 84 h 168"/>
                <a:gd name="T44" fmla="*/ 36 w 96"/>
                <a:gd name="T45" fmla="*/ 90 h 168"/>
                <a:gd name="T46" fmla="*/ 36 w 96"/>
                <a:gd name="T47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168">
                  <a:moveTo>
                    <a:pt x="66" y="168"/>
                  </a:moveTo>
                  <a:cubicBezTo>
                    <a:pt x="30" y="168"/>
                    <a:pt x="30" y="168"/>
                    <a:pt x="30" y="168"/>
                  </a:cubicBezTo>
                  <a:cubicBezTo>
                    <a:pt x="27" y="168"/>
                    <a:pt x="24" y="165"/>
                    <a:pt x="24" y="162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10" y="92"/>
                    <a:pt x="0" y="8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3" y="0"/>
                    <a:pt x="96" y="2"/>
                    <a:pt x="96" y="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80"/>
                    <a:pt x="86" y="92"/>
                    <a:pt x="72" y="95"/>
                  </a:cubicBezTo>
                  <a:cubicBezTo>
                    <a:pt x="72" y="162"/>
                    <a:pt x="72" y="162"/>
                    <a:pt x="72" y="162"/>
                  </a:cubicBezTo>
                  <a:cubicBezTo>
                    <a:pt x="72" y="165"/>
                    <a:pt x="69" y="168"/>
                    <a:pt x="66" y="168"/>
                  </a:cubicBezTo>
                  <a:close/>
                  <a:moveTo>
                    <a:pt x="36" y="156"/>
                  </a:moveTo>
                  <a:cubicBezTo>
                    <a:pt x="60" y="156"/>
                    <a:pt x="60" y="156"/>
                    <a:pt x="60" y="156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6"/>
                    <a:pt x="63" y="84"/>
                    <a:pt x="66" y="84"/>
                  </a:cubicBezTo>
                  <a:cubicBezTo>
                    <a:pt x="76" y="84"/>
                    <a:pt x="84" y="76"/>
                    <a:pt x="84" y="66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76"/>
                    <a:pt x="20" y="84"/>
                    <a:pt x="30" y="84"/>
                  </a:cubicBezTo>
                  <a:cubicBezTo>
                    <a:pt x="33" y="84"/>
                    <a:pt x="36" y="86"/>
                    <a:pt x="36" y="90"/>
                  </a:cubicBezTo>
                  <a:lnTo>
                    <a:pt x="36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78" name="Freeform 44">
              <a:extLst>
                <a:ext uri="{FF2B5EF4-FFF2-40B4-BE49-F238E27FC236}">
                  <a16:creationId xmlns:a16="http://schemas.microsoft.com/office/drawing/2014/main" id="{E8B7DC9C-B6E3-214C-96AB-8281516F43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1" y="726"/>
              <a:ext cx="74" cy="71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0"/>
                    <a:pt x="11" y="0"/>
                    <a:pt x="24" y="0"/>
                  </a:cubicBezTo>
                  <a:cubicBezTo>
                    <a:pt x="37" y="0"/>
                    <a:pt x="48" y="10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7"/>
                    <a:pt x="12" y="24"/>
                  </a:cubicBezTo>
                  <a:cubicBezTo>
                    <a:pt x="12" y="30"/>
                    <a:pt x="17" y="36"/>
                    <a:pt x="24" y="36"/>
                  </a:cubicBezTo>
                  <a:cubicBezTo>
                    <a:pt x="31" y="36"/>
                    <a:pt x="36" y="30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79" name="Freeform 45">
              <a:extLst>
                <a:ext uri="{FF2B5EF4-FFF2-40B4-BE49-F238E27FC236}">
                  <a16:creationId xmlns:a16="http://schemas.microsoft.com/office/drawing/2014/main" id="{397E29E0-4660-AC44-AA91-82129C1E33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2" y="726"/>
              <a:ext cx="74" cy="71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0"/>
                    <a:pt x="11" y="0"/>
                    <a:pt x="24" y="0"/>
                  </a:cubicBezTo>
                  <a:cubicBezTo>
                    <a:pt x="37" y="0"/>
                    <a:pt x="48" y="10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7" y="12"/>
                    <a:pt x="12" y="17"/>
                    <a:pt x="12" y="24"/>
                  </a:cubicBezTo>
                  <a:cubicBezTo>
                    <a:pt x="12" y="30"/>
                    <a:pt x="17" y="36"/>
                    <a:pt x="24" y="36"/>
                  </a:cubicBezTo>
                  <a:cubicBezTo>
                    <a:pt x="31" y="36"/>
                    <a:pt x="36" y="30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0" name="Freeform 46">
              <a:extLst>
                <a:ext uri="{FF2B5EF4-FFF2-40B4-BE49-F238E27FC236}">
                  <a16:creationId xmlns:a16="http://schemas.microsoft.com/office/drawing/2014/main" id="{30250504-C013-FB41-8C0E-CC245995DB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8" y="690"/>
              <a:ext cx="111" cy="1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2 h 72"/>
                <a:gd name="T12" fmla="*/ 12 w 72"/>
                <a:gd name="T13" fmla="*/ 36 h 72"/>
                <a:gd name="T14" fmla="*/ 36 w 72"/>
                <a:gd name="T15" fmla="*/ 60 h 72"/>
                <a:gd name="T16" fmla="*/ 60 w 72"/>
                <a:gd name="T17" fmla="*/ 36 h 72"/>
                <a:gd name="T18" fmla="*/ 36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5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5"/>
                    <a:pt x="56" y="72"/>
                    <a:pt x="36" y="72"/>
                  </a:cubicBezTo>
                  <a:close/>
                  <a:moveTo>
                    <a:pt x="36" y="12"/>
                  </a:moveTo>
                  <a:cubicBezTo>
                    <a:pt x="23" y="12"/>
                    <a:pt x="12" y="22"/>
                    <a:pt x="12" y="36"/>
                  </a:cubicBezTo>
                  <a:cubicBezTo>
                    <a:pt x="12" y="49"/>
                    <a:pt x="23" y="60"/>
                    <a:pt x="36" y="60"/>
                  </a:cubicBezTo>
                  <a:cubicBezTo>
                    <a:pt x="49" y="60"/>
                    <a:pt x="60" y="49"/>
                    <a:pt x="60" y="36"/>
                  </a:cubicBezTo>
                  <a:cubicBezTo>
                    <a:pt x="60" y="22"/>
                    <a:pt x="49" y="12"/>
                    <a:pt x="3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281" name="Group 122">
            <a:extLst>
              <a:ext uri="{FF2B5EF4-FFF2-40B4-BE49-F238E27FC236}">
                <a16:creationId xmlns:a16="http://schemas.microsoft.com/office/drawing/2014/main" id="{67283CD5-0255-B34C-BF7E-E084473C74C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677138" y="4315989"/>
            <a:ext cx="496566" cy="484180"/>
            <a:chOff x="487" y="3214"/>
            <a:chExt cx="441" cy="430"/>
          </a:xfrm>
          <a:solidFill>
            <a:schemeClr val="accent1"/>
          </a:solidFill>
        </p:grpSpPr>
        <p:sp>
          <p:nvSpPr>
            <p:cNvPr id="282" name="Freeform 123">
              <a:extLst>
                <a:ext uri="{FF2B5EF4-FFF2-40B4-BE49-F238E27FC236}">
                  <a16:creationId xmlns:a16="http://schemas.microsoft.com/office/drawing/2014/main" id="{72773FE5-CE95-0F4A-A086-070B43C2F3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9" y="3214"/>
              <a:ext cx="257" cy="233"/>
            </a:xfrm>
            <a:custGeom>
              <a:avLst/>
              <a:gdLst>
                <a:gd name="T0" fmla="*/ 66 w 168"/>
                <a:gd name="T1" fmla="*/ 156 h 156"/>
                <a:gd name="T2" fmla="*/ 62 w 168"/>
                <a:gd name="T3" fmla="*/ 154 h 156"/>
                <a:gd name="T4" fmla="*/ 28 w 168"/>
                <a:gd name="T5" fmla="*/ 120 h 156"/>
                <a:gd name="T6" fmla="*/ 18 w 168"/>
                <a:gd name="T7" fmla="*/ 120 h 156"/>
                <a:gd name="T8" fmla="*/ 0 w 168"/>
                <a:gd name="T9" fmla="*/ 102 h 156"/>
                <a:gd name="T10" fmla="*/ 0 w 168"/>
                <a:gd name="T11" fmla="*/ 18 h 156"/>
                <a:gd name="T12" fmla="*/ 18 w 168"/>
                <a:gd name="T13" fmla="*/ 0 h 156"/>
                <a:gd name="T14" fmla="*/ 150 w 168"/>
                <a:gd name="T15" fmla="*/ 0 h 156"/>
                <a:gd name="T16" fmla="*/ 168 w 168"/>
                <a:gd name="T17" fmla="*/ 18 h 156"/>
                <a:gd name="T18" fmla="*/ 168 w 168"/>
                <a:gd name="T19" fmla="*/ 102 h 156"/>
                <a:gd name="T20" fmla="*/ 150 w 168"/>
                <a:gd name="T21" fmla="*/ 120 h 156"/>
                <a:gd name="T22" fmla="*/ 72 w 168"/>
                <a:gd name="T23" fmla="*/ 120 h 156"/>
                <a:gd name="T24" fmla="*/ 72 w 168"/>
                <a:gd name="T25" fmla="*/ 150 h 156"/>
                <a:gd name="T26" fmla="*/ 69 w 168"/>
                <a:gd name="T27" fmla="*/ 156 h 156"/>
                <a:gd name="T28" fmla="*/ 66 w 168"/>
                <a:gd name="T29" fmla="*/ 156 h 156"/>
                <a:gd name="T30" fmla="*/ 18 w 168"/>
                <a:gd name="T31" fmla="*/ 12 h 156"/>
                <a:gd name="T32" fmla="*/ 12 w 168"/>
                <a:gd name="T33" fmla="*/ 18 h 156"/>
                <a:gd name="T34" fmla="*/ 12 w 168"/>
                <a:gd name="T35" fmla="*/ 102 h 156"/>
                <a:gd name="T36" fmla="*/ 18 w 168"/>
                <a:gd name="T37" fmla="*/ 108 h 156"/>
                <a:gd name="T38" fmla="*/ 30 w 168"/>
                <a:gd name="T39" fmla="*/ 108 h 156"/>
                <a:gd name="T40" fmla="*/ 34 w 168"/>
                <a:gd name="T41" fmla="*/ 110 h 156"/>
                <a:gd name="T42" fmla="*/ 60 w 168"/>
                <a:gd name="T43" fmla="*/ 136 h 156"/>
                <a:gd name="T44" fmla="*/ 60 w 168"/>
                <a:gd name="T45" fmla="*/ 114 h 156"/>
                <a:gd name="T46" fmla="*/ 66 w 168"/>
                <a:gd name="T47" fmla="*/ 108 h 156"/>
                <a:gd name="T48" fmla="*/ 150 w 168"/>
                <a:gd name="T49" fmla="*/ 108 h 156"/>
                <a:gd name="T50" fmla="*/ 156 w 168"/>
                <a:gd name="T51" fmla="*/ 102 h 156"/>
                <a:gd name="T52" fmla="*/ 156 w 168"/>
                <a:gd name="T53" fmla="*/ 18 h 156"/>
                <a:gd name="T54" fmla="*/ 150 w 168"/>
                <a:gd name="T55" fmla="*/ 12 h 156"/>
                <a:gd name="T56" fmla="*/ 18 w 168"/>
                <a:gd name="T57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56">
                  <a:moveTo>
                    <a:pt x="66" y="156"/>
                  </a:moveTo>
                  <a:cubicBezTo>
                    <a:pt x="65" y="156"/>
                    <a:pt x="63" y="156"/>
                    <a:pt x="62" y="154"/>
                  </a:cubicBezTo>
                  <a:cubicBezTo>
                    <a:pt x="28" y="120"/>
                    <a:pt x="28" y="120"/>
                    <a:pt x="2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8" y="120"/>
                    <a:pt x="0" y="112"/>
                    <a:pt x="0" y="10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60" y="0"/>
                    <a:pt x="168" y="8"/>
                    <a:pt x="168" y="18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68" y="112"/>
                    <a:pt x="160" y="120"/>
                    <a:pt x="150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50"/>
                    <a:pt x="72" y="150"/>
                    <a:pt x="72" y="150"/>
                  </a:cubicBezTo>
                  <a:cubicBezTo>
                    <a:pt x="72" y="153"/>
                    <a:pt x="71" y="155"/>
                    <a:pt x="69" y="156"/>
                  </a:cubicBezTo>
                  <a:cubicBezTo>
                    <a:pt x="68" y="156"/>
                    <a:pt x="67" y="156"/>
                    <a:pt x="66" y="156"/>
                  </a:cubicBezTo>
                  <a:close/>
                  <a:moveTo>
                    <a:pt x="18" y="12"/>
                  </a:moveTo>
                  <a:cubicBezTo>
                    <a:pt x="15" y="12"/>
                    <a:pt x="12" y="15"/>
                    <a:pt x="12" y="18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2" y="105"/>
                    <a:pt x="15" y="108"/>
                    <a:pt x="18" y="10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32" y="108"/>
                    <a:pt x="33" y="109"/>
                    <a:pt x="34" y="110"/>
                  </a:cubicBezTo>
                  <a:cubicBezTo>
                    <a:pt x="60" y="136"/>
                    <a:pt x="60" y="136"/>
                    <a:pt x="60" y="136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60" y="111"/>
                    <a:pt x="63" y="108"/>
                    <a:pt x="66" y="108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4" y="108"/>
                    <a:pt x="156" y="105"/>
                    <a:pt x="156" y="102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6" y="15"/>
                    <a:pt x="154" y="12"/>
                    <a:pt x="150" y="12"/>
                  </a:cubicBezTo>
                  <a:lnTo>
                    <a:pt x="1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3" name="Freeform 124">
              <a:extLst>
                <a:ext uri="{FF2B5EF4-FFF2-40B4-BE49-F238E27FC236}">
                  <a16:creationId xmlns:a16="http://schemas.microsoft.com/office/drawing/2014/main" id="{6CDD5E0D-6567-8F41-ADDA-4873270097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" y="3411"/>
              <a:ext cx="110" cy="108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2 h 72"/>
                <a:gd name="T12" fmla="*/ 12 w 72"/>
                <a:gd name="T13" fmla="*/ 36 h 72"/>
                <a:gd name="T14" fmla="*/ 36 w 72"/>
                <a:gd name="T15" fmla="*/ 60 h 72"/>
                <a:gd name="T16" fmla="*/ 60 w 72"/>
                <a:gd name="T17" fmla="*/ 36 h 72"/>
                <a:gd name="T18" fmla="*/ 36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2"/>
                  </a:moveTo>
                  <a:cubicBezTo>
                    <a:pt x="23" y="12"/>
                    <a:pt x="12" y="23"/>
                    <a:pt x="12" y="36"/>
                  </a:cubicBezTo>
                  <a:cubicBezTo>
                    <a:pt x="12" y="50"/>
                    <a:pt x="23" y="60"/>
                    <a:pt x="36" y="60"/>
                  </a:cubicBezTo>
                  <a:cubicBezTo>
                    <a:pt x="49" y="60"/>
                    <a:pt x="60" y="50"/>
                    <a:pt x="60" y="36"/>
                  </a:cubicBezTo>
                  <a:cubicBezTo>
                    <a:pt x="60" y="23"/>
                    <a:pt x="49" y="12"/>
                    <a:pt x="3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4" name="Freeform 125">
              <a:extLst>
                <a:ext uri="{FF2B5EF4-FFF2-40B4-BE49-F238E27FC236}">
                  <a16:creationId xmlns:a16="http://schemas.microsoft.com/office/drawing/2014/main" id="{5E033DBE-D634-B34B-A4D9-A3AB7C0A51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" y="3501"/>
              <a:ext cx="165" cy="89"/>
            </a:xfrm>
            <a:custGeom>
              <a:avLst/>
              <a:gdLst>
                <a:gd name="T0" fmla="*/ 102 w 108"/>
                <a:gd name="T1" fmla="*/ 60 h 60"/>
                <a:gd name="T2" fmla="*/ 6 w 108"/>
                <a:gd name="T3" fmla="*/ 60 h 60"/>
                <a:gd name="T4" fmla="*/ 0 w 108"/>
                <a:gd name="T5" fmla="*/ 54 h 60"/>
                <a:gd name="T6" fmla="*/ 54 w 108"/>
                <a:gd name="T7" fmla="*/ 0 h 60"/>
                <a:gd name="T8" fmla="*/ 108 w 108"/>
                <a:gd name="T9" fmla="*/ 54 h 60"/>
                <a:gd name="T10" fmla="*/ 102 w 108"/>
                <a:gd name="T11" fmla="*/ 60 h 60"/>
                <a:gd name="T12" fmla="*/ 13 w 108"/>
                <a:gd name="T13" fmla="*/ 48 h 60"/>
                <a:gd name="T14" fmla="*/ 96 w 108"/>
                <a:gd name="T15" fmla="*/ 48 h 60"/>
                <a:gd name="T16" fmla="*/ 54 w 108"/>
                <a:gd name="T17" fmla="*/ 12 h 60"/>
                <a:gd name="T18" fmla="*/ 13 w 108"/>
                <a:gd name="T19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60">
                  <a:moveTo>
                    <a:pt x="10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8"/>
                    <a:pt x="0" y="54"/>
                  </a:cubicBezTo>
                  <a:cubicBezTo>
                    <a:pt x="0" y="25"/>
                    <a:pt x="24" y="0"/>
                    <a:pt x="54" y="0"/>
                  </a:cubicBezTo>
                  <a:cubicBezTo>
                    <a:pt x="84" y="0"/>
                    <a:pt x="108" y="25"/>
                    <a:pt x="108" y="54"/>
                  </a:cubicBezTo>
                  <a:cubicBezTo>
                    <a:pt x="108" y="58"/>
                    <a:pt x="106" y="60"/>
                    <a:pt x="102" y="60"/>
                  </a:cubicBezTo>
                  <a:close/>
                  <a:moveTo>
                    <a:pt x="13" y="48"/>
                  </a:moveTo>
                  <a:cubicBezTo>
                    <a:pt x="96" y="48"/>
                    <a:pt x="96" y="48"/>
                    <a:pt x="96" y="48"/>
                  </a:cubicBezTo>
                  <a:cubicBezTo>
                    <a:pt x="93" y="28"/>
                    <a:pt x="75" y="12"/>
                    <a:pt x="54" y="12"/>
                  </a:cubicBezTo>
                  <a:cubicBezTo>
                    <a:pt x="33" y="12"/>
                    <a:pt x="16" y="28"/>
                    <a:pt x="1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5" name="Freeform 126">
              <a:extLst>
                <a:ext uri="{FF2B5EF4-FFF2-40B4-BE49-F238E27FC236}">
                  <a16:creationId xmlns:a16="http://schemas.microsoft.com/office/drawing/2014/main" id="{88700ED7-B9BA-B04A-9A1A-F877F79FB3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5" y="3411"/>
              <a:ext cx="110" cy="108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2 h 72"/>
                <a:gd name="T12" fmla="*/ 12 w 72"/>
                <a:gd name="T13" fmla="*/ 36 h 72"/>
                <a:gd name="T14" fmla="*/ 36 w 72"/>
                <a:gd name="T15" fmla="*/ 60 h 72"/>
                <a:gd name="T16" fmla="*/ 60 w 72"/>
                <a:gd name="T17" fmla="*/ 36 h 72"/>
                <a:gd name="T18" fmla="*/ 36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2"/>
                  </a:moveTo>
                  <a:cubicBezTo>
                    <a:pt x="23" y="12"/>
                    <a:pt x="12" y="23"/>
                    <a:pt x="12" y="36"/>
                  </a:cubicBezTo>
                  <a:cubicBezTo>
                    <a:pt x="12" y="50"/>
                    <a:pt x="23" y="60"/>
                    <a:pt x="36" y="60"/>
                  </a:cubicBezTo>
                  <a:cubicBezTo>
                    <a:pt x="49" y="60"/>
                    <a:pt x="60" y="50"/>
                    <a:pt x="60" y="36"/>
                  </a:cubicBezTo>
                  <a:cubicBezTo>
                    <a:pt x="60" y="23"/>
                    <a:pt x="49" y="12"/>
                    <a:pt x="3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6" name="Freeform 127">
              <a:extLst>
                <a:ext uri="{FF2B5EF4-FFF2-40B4-BE49-F238E27FC236}">
                  <a16:creationId xmlns:a16="http://schemas.microsoft.com/office/drawing/2014/main" id="{BD63F862-ED81-B442-A78A-FA6F5D451E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" y="3501"/>
              <a:ext cx="165" cy="89"/>
            </a:xfrm>
            <a:custGeom>
              <a:avLst/>
              <a:gdLst>
                <a:gd name="T0" fmla="*/ 102 w 108"/>
                <a:gd name="T1" fmla="*/ 60 h 60"/>
                <a:gd name="T2" fmla="*/ 6 w 108"/>
                <a:gd name="T3" fmla="*/ 60 h 60"/>
                <a:gd name="T4" fmla="*/ 0 w 108"/>
                <a:gd name="T5" fmla="*/ 54 h 60"/>
                <a:gd name="T6" fmla="*/ 54 w 108"/>
                <a:gd name="T7" fmla="*/ 0 h 60"/>
                <a:gd name="T8" fmla="*/ 108 w 108"/>
                <a:gd name="T9" fmla="*/ 54 h 60"/>
                <a:gd name="T10" fmla="*/ 102 w 108"/>
                <a:gd name="T11" fmla="*/ 60 h 60"/>
                <a:gd name="T12" fmla="*/ 13 w 108"/>
                <a:gd name="T13" fmla="*/ 48 h 60"/>
                <a:gd name="T14" fmla="*/ 96 w 108"/>
                <a:gd name="T15" fmla="*/ 48 h 60"/>
                <a:gd name="T16" fmla="*/ 54 w 108"/>
                <a:gd name="T17" fmla="*/ 12 h 60"/>
                <a:gd name="T18" fmla="*/ 13 w 108"/>
                <a:gd name="T19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60">
                  <a:moveTo>
                    <a:pt x="10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8"/>
                    <a:pt x="0" y="54"/>
                  </a:cubicBezTo>
                  <a:cubicBezTo>
                    <a:pt x="0" y="25"/>
                    <a:pt x="24" y="0"/>
                    <a:pt x="54" y="0"/>
                  </a:cubicBezTo>
                  <a:cubicBezTo>
                    <a:pt x="84" y="0"/>
                    <a:pt x="108" y="25"/>
                    <a:pt x="108" y="54"/>
                  </a:cubicBezTo>
                  <a:cubicBezTo>
                    <a:pt x="108" y="58"/>
                    <a:pt x="106" y="60"/>
                    <a:pt x="102" y="60"/>
                  </a:cubicBezTo>
                  <a:close/>
                  <a:moveTo>
                    <a:pt x="13" y="48"/>
                  </a:moveTo>
                  <a:cubicBezTo>
                    <a:pt x="96" y="48"/>
                    <a:pt x="96" y="48"/>
                    <a:pt x="96" y="48"/>
                  </a:cubicBezTo>
                  <a:cubicBezTo>
                    <a:pt x="93" y="28"/>
                    <a:pt x="75" y="12"/>
                    <a:pt x="54" y="12"/>
                  </a:cubicBezTo>
                  <a:cubicBezTo>
                    <a:pt x="33" y="12"/>
                    <a:pt x="16" y="28"/>
                    <a:pt x="1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7" name="Freeform 128">
              <a:extLst>
                <a:ext uri="{FF2B5EF4-FFF2-40B4-BE49-F238E27FC236}">
                  <a16:creationId xmlns:a16="http://schemas.microsoft.com/office/drawing/2014/main" id="{52268FC6-A33C-ED46-9336-05D86CD136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" y="3465"/>
              <a:ext cx="111" cy="1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2 h 72"/>
                <a:gd name="T12" fmla="*/ 12 w 72"/>
                <a:gd name="T13" fmla="*/ 36 h 72"/>
                <a:gd name="T14" fmla="*/ 36 w 72"/>
                <a:gd name="T15" fmla="*/ 60 h 72"/>
                <a:gd name="T16" fmla="*/ 60 w 72"/>
                <a:gd name="T17" fmla="*/ 36 h 72"/>
                <a:gd name="T18" fmla="*/ 36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2"/>
                  </a:moveTo>
                  <a:cubicBezTo>
                    <a:pt x="23" y="12"/>
                    <a:pt x="12" y="23"/>
                    <a:pt x="12" y="36"/>
                  </a:cubicBezTo>
                  <a:cubicBezTo>
                    <a:pt x="12" y="50"/>
                    <a:pt x="23" y="60"/>
                    <a:pt x="36" y="60"/>
                  </a:cubicBezTo>
                  <a:cubicBezTo>
                    <a:pt x="49" y="60"/>
                    <a:pt x="60" y="50"/>
                    <a:pt x="60" y="36"/>
                  </a:cubicBezTo>
                  <a:cubicBezTo>
                    <a:pt x="60" y="23"/>
                    <a:pt x="49" y="12"/>
                    <a:pt x="3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8" name="Freeform 129">
              <a:extLst>
                <a:ext uri="{FF2B5EF4-FFF2-40B4-BE49-F238E27FC236}">
                  <a16:creationId xmlns:a16="http://schemas.microsoft.com/office/drawing/2014/main" id="{56D30168-2DF4-C24E-A79D-080A994167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" y="3554"/>
              <a:ext cx="165" cy="90"/>
            </a:xfrm>
            <a:custGeom>
              <a:avLst/>
              <a:gdLst>
                <a:gd name="T0" fmla="*/ 102 w 108"/>
                <a:gd name="T1" fmla="*/ 60 h 60"/>
                <a:gd name="T2" fmla="*/ 6 w 108"/>
                <a:gd name="T3" fmla="*/ 60 h 60"/>
                <a:gd name="T4" fmla="*/ 0 w 108"/>
                <a:gd name="T5" fmla="*/ 54 h 60"/>
                <a:gd name="T6" fmla="*/ 54 w 108"/>
                <a:gd name="T7" fmla="*/ 0 h 60"/>
                <a:gd name="T8" fmla="*/ 108 w 108"/>
                <a:gd name="T9" fmla="*/ 54 h 60"/>
                <a:gd name="T10" fmla="*/ 102 w 108"/>
                <a:gd name="T11" fmla="*/ 60 h 60"/>
                <a:gd name="T12" fmla="*/ 13 w 108"/>
                <a:gd name="T13" fmla="*/ 48 h 60"/>
                <a:gd name="T14" fmla="*/ 96 w 108"/>
                <a:gd name="T15" fmla="*/ 48 h 60"/>
                <a:gd name="T16" fmla="*/ 54 w 108"/>
                <a:gd name="T17" fmla="*/ 12 h 60"/>
                <a:gd name="T18" fmla="*/ 13 w 108"/>
                <a:gd name="T19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60">
                  <a:moveTo>
                    <a:pt x="10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8"/>
                    <a:pt x="0" y="54"/>
                  </a:cubicBezTo>
                  <a:cubicBezTo>
                    <a:pt x="0" y="25"/>
                    <a:pt x="24" y="0"/>
                    <a:pt x="54" y="0"/>
                  </a:cubicBezTo>
                  <a:cubicBezTo>
                    <a:pt x="84" y="0"/>
                    <a:pt x="108" y="25"/>
                    <a:pt x="108" y="54"/>
                  </a:cubicBezTo>
                  <a:cubicBezTo>
                    <a:pt x="108" y="58"/>
                    <a:pt x="106" y="60"/>
                    <a:pt x="102" y="60"/>
                  </a:cubicBezTo>
                  <a:close/>
                  <a:moveTo>
                    <a:pt x="13" y="48"/>
                  </a:moveTo>
                  <a:cubicBezTo>
                    <a:pt x="96" y="48"/>
                    <a:pt x="96" y="48"/>
                    <a:pt x="96" y="48"/>
                  </a:cubicBezTo>
                  <a:cubicBezTo>
                    <a:pt x="93" y="28"/>
                    <a:pt x="75" y="12"/>
                    <a:pt x="54" y="12"/>
                  </a:cubicBezTo>
                  <a:cubicBezTo>
                    <a:pt x="33" y="12"/>
                    <a:pt x="16" y="28"/>
                    <a:pt x="1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9" name="Freeform 130">
              <a:extLst>
                <a:ext uri="{FF2B5EF4-FFF2-40B4-BE49-F238E27FC236}">
                  <a16:creationId xmlns:a16="http://schemas.microsoft.com/office/drawing/2014/main" id="{A4CCAC9E-9F1D-7349-BC9A-B1EF22D51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" y="3250"/>
              <a:ext cx="147" cy="18"/>
            </a:xfrm>
            <a:custGeom>
              <a:avLst/>
              <a:gdLst>
                <a:gd name="T0" fmla="*/ 90 w 96"/>
                <a:gd name="T1" fmla="*/ 12 h 12"/>
                <a:gd name="T2" fmla="*/ 6 w 96"/>
                <a:gd name="T3" fmla="*/ 12 h 12"/>
                <a:gd name="T4" fmla="*/ 0 w 96"/>
                <a:gd name="T5" fmla="*/ 6 h 12"/>
                <a:gd name="T6" fmla="*/ 6 w 96"/>
                <a:gd name="T7" fmla="*/ 0 h 12"/>
                <a:gd name="T8" fmla="*/ 90 w 96"/>
                <a:gd name="T9" fmla="*/ 0 h 12"/>
                <a:gd name="T10" fmla="*/ 96 w 96"/>
                <a:gd name="T11" fmla="*/ 6 h 12"/>
                <a:gd name="T12" fmla="*/ 90 w 9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2">
                  <a:moveTo>
                    <a:pt x="9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3" y="0"/>
                    <a:pt x="96" y="3"/>
                    <a:pt x="96" y="6"/>
                  </a:cubicBezTo>
                  <a:cubicBezTo>
                    <a:pt x="96" y="9"/>
                    <a:pt x="93" y="12"/>
                    <a:pt x="9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90" name="Freeform 131">
              <a:extLst>
                <a:ext uri="{FF2B5EF4-FFF2-40B4-BE49-F238E27FC236}">
                  <a16:creationId xmlns:a16="http://schemas.microsoft.com/office/drawing/2014/main" id="{747CB487-9672-EB4E-BF7A-C18B01144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" y="3286"/>
              <a:ext cx="147" cy="18"/>
            </a:xfrm>
            <a:custGeom>
              <a:avLst/>
              <a:gdLst>
                <a:gd name="T0" fmla="*/ 90 w 96"/>
                <a:gd name="T1" fmla="*/ 12 h 12"/>
                <a:gd name="T2" fmla="*/ 6 w 96"/>
                <a:gd name="T3" fmla="*/ 12 h 12"/>
                <a:gd name="T4" fmla="*/ 0 w 96"/>
                <a:gd name="T5" fmla="*/ 6 h 12"/>
                <a:gd name="T6" fmla="*/ 6 w 96"/>
                <a:gd name="T7" fmla="*/ 0 h 12"/>
                <a:gd name="T8" fmla="*/ 90 w 96"/>
                <a:gd name="T9" fmla="*/ 0 h 12"/>
                <a:gd name="T10" fmla="*/ 96 w 96"/>
                <a:gd name="T11" fmla="*/ 6 h 12"/>
                <a:gd name="T12" fmla="*/ 90 w 9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2">
                  <a:moveTo>
                    <a:pt x="9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3" y="0"/>
                    <a:pt x="96" y="3"/>
                    <a:pt x="96" y="6"/>
                  </a:cubicBezTo>
                  <a:cubicBezTo>
                    <a:pt x="96" y="9"/>
                    <a:pt x="93" y="12"/>
                    <a:pt x="9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91" name="Freeform 132">
              <a:extLst>
                <a:ext uri="{FF2B5EF4-FFF2-40B4-BE49-F238E27FC236}">
                  <a16:creationId xmlns:a16="http://schemas.microsoft.com/office/drawing/2014/main" id="{5B3A23BE-3A97-9841-A871-547EA51CC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" y="3322"/>
              <a:ext cx="147" cy="17"/>
            </a:xfrm>
            <a:custGeom>
              <a:avLst/>
              <a:gdLst>
                <a:gd name="T0" fmla="*/ 90 w 96"/>
                <a:gd name="T1" fmla="*/ 12 h 12"/>
                <a:gd name="T2" fmla="*/ 6 w 96"/>
                <a:gd name="T3" fmla="*/ 12 h 12"/>
                <a:gd name="T4" fmla="*/ 0 w 96"/>
                <a:gd name="T5" fmla="*/ 6 h 12"/>
                <a:gd name="T6" fmla="*/ 6 w 96"/>
                <a:gd name="T7" fmla="*/ 0 h 12"/>
                <a:gd name="T8" fmla="*/ 90 w 96"/>
                <a:gd name="T9" fmla="*/ 0 h 12"/>
                <a:gd name="T10" fmla="*/ 96 w 96"/>
                <a:gd name="T11" fmla="*/ 6 h 12"/>
                <a:gd name="T12" fmla="*/ 90 w 9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2">
                  <a:moveTo>
                    <a:pt x="9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3" y="0"/>
                    <a:pt x="96" y="3"/>
                    <a:pt x="96" y="6"/>
                  </a:cubicBezTo>
                  <a:cubicBezTo>
                    <a:pt x="96" y="9"/>
                    <a:pt x="93" y="12"/>
                    <a:pt x="9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292" name="Group 140">
            <a:extLst>
              <a:ext uri="{FF2B5EF4-FFF2-40B4-BE49-F238E27FC236}">
                <a16:creationId xmlns:a16="http://schemas.microsoft.com/office/drawing/2014/main" id="{AA388C1F-8ED0-A044-89DE-83D0EEEFC80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942164" y="1923077"/>
            <a:ext cx="513762" cy="513760"/>
            <a:chOff x="1560" y="3157"/>
            <a:chExt cx="426" cy="426"/>
          </a:xfrm>
          <a:solidFill>
            <a:schemeClr val="accent1"/>
          </a:solidFill>
        </p:grpSpPr>
        <p:sp>
          <p:nvSpPr>
            <p:cNvPr id="293" name="Freeform 141">
              <a:extLst>
                <a:ext uri="{FF2B5EF4-FFF2-40B4-BE49-F238E27FC236}">
                  <a16:creationId xmlns:a16="http://schemas.microsoft.com/office/drawing/2014/main" id="{6DC37675-C2E9-FC4D-97FC-14D1439C69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02" y="3211"/>
              <a:ext cx="142" cy="141"/>
            </a:xfrm>
            <a:custGeom>
              <a:avLst/>
              <a:gdLst>
                <a:gd name="T0" fmla="*/ 48 w 96"/>
                <a:gd name="T1" fmla="*/ 96 h 96"/>
                <a:gd name="T2" fmla="*/ 0 w 96"/>
                <a:gd name="T3" fmla="*/ 48 h 96"/>
                <a:gd name="T4" fmla="*/ 48 w 96"/>
                <a:gd name="T5" fmla="*/ 0 h 96"/>
                <a:gd name="T6" fmla="*/ 96 w 96"/>
                <a:gd name="T7" fmla="*/ 48 h 96"/>
                <a:gd name="T8" fmla="*/ 48 w 96"/>
                <a:gd name="T9" fmla="*/ 96 h 96"/>
                <a:gd name="T10" fmla="*/ 48 w 96"/>
                <a:gd name="T11" fmla="*/ 12 h 96"/>
                <a:gd name="T12" fmla="*/ 12 w 96"/>
                <a:gd name="T13" fmla="*/ 48 h 96"/>
                <a:gd name="T14" fmla="*/ 48 w 96"/>
                <a:gd name="T15" fmla="*/ 84 h 96"/>
                <a:gd name="T16" fmla="*/ 84 w 96"/>
                <a:gd name="T17" fmla="*/ 48 h 96"/>
                <a:gd name="T18" fmla="*/ 48 w 96"/>
                <a:gd name="T19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22" y="96"/>
                    <a:pt x="0" y="75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5" y="0"/>
                    <a:pt x="96" y="22"/>
                    <a:pt x="96" y="48"/>
                  </a:cubicBezTo>
                  <a:cubicBezTo>
                    <a:pt x="96" y="75"/>
                    <a:pt x="75" y="96"/>
                    <a:pt x="48" y="96"/>
                  </a:cubicBezTo>
                  <a:close/>
                  <a:moveTo>
                    <a:pt x="48" y="12"/>
                  </a:moveTo>
                  <a:cubicBezTo>
                    <a:pt x="28" y="12"/>
                    <a:pt x="12" y="29"/>
                    <a:pt x="12" y="48"/>
                  </a:cubicBezTo>
                  <a:cubicBezTo>
                    <a:pt x="12" y="68"/>
                    <a:pt x="28" y="84"/>
                    <a:pt x="48" y="84"/>
                  </a:cubicBezTo>
                  <a:cubicBezTo>
                    <a:pt x="68" y="84"/>
                    <a:pt x="84" y="68"/>
                    <a:pt x="84" y="48"/>
                  </a:cubicBezTo>
                  <a:cubicBezTo>
                    <a:pt x="84" y="29"/>
                    <a:pt x="68" y="12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294" name="Freeform 142">
              <a:extLst>
                <a:ext uri="{FF2B5EF4-FFF2-40B4-BE49-F238E27FC236}">
                  <a16:creationId xmlns:a16="http://schemas.microsoft.com/office/drawing/2014/main" id="{4F2931D0-0ECD-044F-B8D7-5EE83E53FC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43" y="3157"/>
              <a:ext cx="262" cy="392"/>
            </a:xfrm>
            <a:custGeom>
              <a:avLst/>
              <a:gdLst>
                <a:gd name="T0" fmla="*/ 88 w 177"/>
                <a:gd name="T1" fmla="*/ 265 h 265"/>
                <a:gd name="T2" fmla="*/ 88 w 177"/>
                <a:gd name="T3" fmla="*/ 265 h 265"/>
                <a:gd name="T4" fmla="*/ 83 w 177"/>
                <a:gd name="T5" fmla="*/ 262 h 265"/>
                <a:gd name="T6" fmla="*/ 0 w 177"/>
                <a:gd name="T7" fmla="*/ 89 h 265"/>
                <a:gd name="T8" fmla="*/ 88 w 177"/>
                <a:gd name="T9" fmla="*/ 0 h 265"/>
                <a:gd name="T10" fmla="*/ 177 w 177"/>
                <a:gd name="T11" fmla="*/ 89 h 265"/>
                <a:gd name="T12" fmla="*/ 93 w 177"/>
                <a:gd name="T13" fmla="*/ 262 h 265"/>
                <a:gd name="T14" fmla="*/ 88 w 177"/>
                <a:gd name="T15" fmla="*/ 265 h 265"/>
                <a:gd name="T16" fmla="*/ 88 w 177"/>
                <a:gd name="T17" fmla="*/ 12 h 265"/>
                <a:gd name="T18" fmla="*/ 12 w 177"/>
                <a:gd name="T19" fmla="*/ 89 h 265"/>
                <a:gd name="T20" fmla="*/ 88 w 177"/>
                <a:gd name="T21" fmla="*/ 248 h 265"/>
                <a:gd name="T22" fmla="*/ 165 w 177"/>
                <a:gd name="T23" fmla="*/ 89 h 265"/>
                <a:gd name="T24" fmla="*/ 88 w 177"/>
                <a:gd name="T25" fmla="*/ 1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265">
                  <a:moveTo>
                    <a:pt x="88" y="265"/>
                  </a:moveTo>
                  <a:cubicBezTo>
                    <a:pt x="88" y="265"/>
                    <a:pt x="88" y="265"/>
                    <a:pt x="88" y="265"/>
                  </a:cubicBezTo>
                  <a:cubicBezTo>
                    <a:pt x="86" y="265"/>
                    <a:pt x="84" y="264"/>
                    <a:pt x="83" y="262"/>
                  </a:cubicBezTo>
                  <a:cubicBezTo>
                    <a:pt x="80" y="257"/>
                    <a:pt x="0" y="135"/>
                    <a:pt x="0" y="89"/>
                  </a:cubicBezTo>
                  <a:cubicBezTo>
                    <a:pt x="0" y="40"/>
                    <a:pt x="40" y="0"/>
                    <a:pt x="88" y="0"/>
                  </a:cubicBezTo>
                  <a:cubicBezTo>
                    <a:pt x="137" y="0"/>
                    <a:pt x="177" y="40"/>
                    <a:pt x="177" y="89"/>
                  </a:cubicBezTo>
                  <a:cubicBezTo>
                    <a:pt x="177" y="135"/>
                    <a:pt x="97" y="257"/>
                    <a:pt x="93" y="262"/>
                  </a:cubicBezTo>
                  <a:cubicBezTo>
                    <a:pt x="92" y="264"/>
                    <a:pt x="90" y="265"/>
                    <a:pt x="88" y="265"/>
                  </a:cubicBezTo>
                  <a:close/>
                  <a:moveTo>
                    <a:pt x="88" y="12"/>
                  </a:moveTo>
                  <a:cubicBezTo>
                    <a:pt x="46" y="12"/>
                    <a:pt x="12" y="47"/>
                    <a:pt x="12" y="89"/>
                  </a:cubicBezTo>
                  <a:cubicBezTo>
                    <a:pt x="12" y="126"/>
                    <a:pt x="71" y="220"/>
                    <a:pt x="88" y="248"/>
                  </a:cubicBezTo>
                  <a:cubicBezTo>
                    <a:pt x="106" y="220"/>
                    <a:pt x="165" y="126"/>
                    <a:pt x="165" y="89"/>
                  </a:cubicBezTo>
                  <a:cubicBezTo>
                    <a:pt x="165" y="47"/>
                    <a:pt x="130" y="12"/>
                    <a:pt x="8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295" name="Freeform 143">
              <a:extLst>
                <a:ext uri="{FF2B5EF4-FFF2-40B4-BE49-F238E27FC236}">
                  <a16:creationId xmlns:a16="http://schemas.microsoft.com/office/drawing/2014/main" id="{2A0F5EEC-4050-F048-8AF4-786AD6520B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60" y="3499"/>
              <a:ext cx="426" cy="84"/>
            </a:xfrm>
            <a:custGeom>
              <a:avLst/>
              <a:gdLst>
                <a:gd name="T0" fmla="*/ 144 w 288"/>
                <a:gd name="T1" fmla="*/ 57 h 57"/>
                <a:gd name="T2" fmla="*/ 0 w 288"/>
                <a:gd name="T3" fmla="*/ 27 h 57"/>
                <a:gd name="T4" fmla="*/ 83 w 288"/>
                <a:gd name="T5" fmla="*/ 0 h 57"/>
                <a:gd name="T6" fmla="*/ 90 w 288"/>
                <a:gd name="T7" fmla="*/ 5 h 57"/>
                <a:gd name="T8" fmla="*/ 84 w 288"/>
                <a:gd name="T9" fmla="*/ 12 h 57"/>
                <a:gd name="T10" fmla="*/ 13 w 288"/>
                <a:gd name="T11" fmla="*/ 27 h 57"/>
                <a:gd name="T12" fmla="*/ 144 w 288"/>
                <a:gd name="T13" fmla="*/ 45 h 57"/>
                <a:gd name="T14" fmla="*/ 276 w 288"/>
                <a:gd name="T15" fmla="*/ 27 h 57"/>
                <a:gd name="T16" fmla="*/ 204 w 288"/>
                <a:gd name="T17" fmla="*/ 12 h 57"/>
                <a:gd name="T18" fmla="*/ 198 w 288"/>
                <a:gd name="T19" fmla="*/ 5 h 57"/>
                <a:gd name="T20" fmla="*/ 205 w 288"/>
                <a:gd name="T21" fmla="*/ 0 h 57"/>
                <a:gd name="T22" fmla="*/ 288 w 288"/>
                <a:gd name="T23" fmla="*/ 27 h 57"/>
                <a:gd name="T24" fmla="*/ 144 w 288"/>
                <a:gd name="T25" fmla="*/ 57 h 57"/>
                <a:gd name="T26" fmla="*/ 276 w 288"/>
                <a:gd name="T27" fmla="*/ 28 h 57"/>
                <a:gd name="T28" fmla="*/ 276 w 288"/>
                <a:gd name="T2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8" h="57">
                  <a:moveTo>
                    <a:pt x="144" y="57"/>
                  </a:moveTo>
                  <a:cubicBezTo>
                    <a:pt x="130" y="57"/>
                    <a:pt x="0" y="57"/>
                    <a:pt x="0" y="27"/>
                  </a:cubicBezTo>
                  <a:cubicBezTo>
                    <a:pt x="0" y="14"/>
                    <a:pt x="28" y="5"/>
                    <a:pt x="83" y="0"/>
                  </a:cubicBezTo>
                  <a:cubicBezTo>
                    <a:pt x="87" y="0"/>
                    <a:pt x="89" y="2"/>
                    <a:pt x="90" y="5"/>
                  </a:cubicBezTo>
                  <a:cubicBezTo>
                    <a:pt x="90" y="9"/>
                    <a:pt x="88" y="12"/>
                    <a:pt x="84" y="12"/>
                  </a:cubicBezTo>
                  <a:cubicBezTo>
                    <a:pt x="33" y="16"/>
                    <a:pt x="16" y="24"/>
                    <a:pt x="13" y="27"/>
                  </a:cubicBezTo>
                  <a:cubicBezTo>
                    <a:pt x="18" y="34"/>
                    <a:pt x="65" y="45"/>
                    <a:pt x="144" y="45"/>
                  </a:cubicBezTo>
                  <a:cubicBezTo>
                    <a:pt x="223" y="45"/>
                    <a:pt x="270" y="34"/>
                    <a:pt x="276" y="27"/>
                  </a:cubicBezTo>
                  <a:cubicBezTo>
                    <a:pt x="273" y="24"/>
                    <a:pt x="255" y="16"/>
                    <a:pt x="204" y="12"/>
                  </a:cubicBezTo>
                  <a:cubicBezTo>
                    <a:pt x="200" y="12"/>
                    <a:pt x="198" y="9"/>
                    <a:pt x="198" y="5"/>
                  </a:cubicBezTo>
                  <a:cubicBezTo>
                    <a:pt x="199" y="2"/>
                    <a:pt x="201" y="0"/>
                    <a:pt x="205" y="0"/>
                  </a:cubicBezTo>
                  <a:cubicBezTo>
                    <a:pt x="260" y="5"/>
                    <a:pt x="288" y="14"/>
                    <a:pt x="288" y="27"/>
                  </a:cubicBezTo>
                  <a:cubicBezTo>
                    <a:pt x="288" y="57"/>
                    <a:pt x="159" y="57"/>
                    <a:pt x="144" y="57"/>
                  </a:cubicBezTo>
                  <a:close/>
                  <a:moveTo>
                    <a:pt x="276" y="28"/>
                  </a:moveTo>
                  <a:cubicBezTo>
                    <a:pt x="276" y="28"/>
                    <a:pt x="276" y="28"/>
                    <a:pt x="27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</p:grpSp>
      <p:grpSp>
        <p:nvGrpSpPr>
          <p:cNvPr id="296" name="Group 265">
            <a:extLst>
              <a:ext uri="{FF2B5EF4-FFF2-40B4-BE49-F238E27FC236}">
                <a16:creationId xmlns:a16="http://schemas.microsoft.com/office/drawing/2014/main" id="{DB574722-631E-164E-AF27-0911A2FEC32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686502" y="1940477"/>
            <a:ext cx="477838" cy="478960"/>
            <a:chOff x="4480" y="2998"/>
            <a:chExt cx="426" cy="427"/>
          </a:xfrm>
          <a:solidFill>
            <a:schemeClr val="accent1"/>
          </a:solidFill>
        </p:grpSpPr>
        <p:sp>
          <p:nvSpPr>
            <p:cNvPr id="297" name="Freeform 266">
              <a:extLst>
                <a:ext uri="{FF2B5EF4-FFF2-40B4-BE49-F238E27FC236}">
                  <a16:creationId xmlns:a16="http://schemas.microsoft.com/office/drawing/2014/main" id="{B9360F8F-35A5-2948-A337-3FA5820849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0" y="2998"/>
              <a:ext cx="426" cy="427"/>
            </a:xfrm>
            <a:custGeom>
              <a:avLst/>
              <a:gdLst>
                <a:gd name="T0" fmla="*/ 144 w 288"/>
                <a:gd name="T1" fmla="*/ 288 h 288"/>
                <a:gd name="T2" fmla="*/ 0 w 288"/>
                <a:gd name="T3" fmla="*/ 141 h 288"/>
                <a:gd name="T4" fmla="*/ 138 w 288"/>
                <a:gd name="T5" fmla="*/ 0 h 288"/>
                <a:gd name="T6" fmla="*/ 144 w 288"/>
                <a:gd name="T7" fmla="*/ 0 h 288"/>
                <a:gd name="T8" fmla="*/ 288 w 288"/>
                <a:gd name="T9" fmla="*/ 143 h 288"/>
                <a:gd name="T10" fmla="*/ 144 w 288"/>
                <a:gd name="T11" fmla="*/ 288 h 288"/>
                <a:gd name="T12" fmla="*/ 144 w 288"/>
                <a:gd name="T13" fmla="*/ 12 h 288"/>
                <a:gd name="T14" fmla="*/ 139 w 288"/>
                <a:gd name="T15" fmla="*/ 12 h 288"/>
                <a:gd name="T16" fmla="*/ 12 w 288"/>
                <a:gd name="T17" fmla="*/ 141 h 288"/>
                <a:gd name="T18" fmla="*/ 144 w 288"/>
                <a:gd name="T19" fmla="*/ 276 h 288"/>
                <a:gd name="T20" fmla="*/ 276 w 288"/>
                <a:gd name="T21" fmla="*/ 143 h 288"/>
                <a:gd name="T22" fmla="*/ 144 w 288"/>
                <a:gd name="T23" fmla="*/ 1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144" y="288"/>
                  </a:moveTo>
                  <a:cubicBezTo>
                    <a:pt x="65" y="288"/>
                    <a:pt x="0" y="222"/>
                    <a:pt x="0" y="141"/>
                  </a:cubicBezTo>
                  <a:cubicBezTo>
                    <a:pt x="0" y="64"/>
                    <a:pt x="60" y="3"/>
                    <a:pt x="138" y="0"/>
                  </a:cubicBezTo>
                  <a:cubicBezTo>
                    <a:pt x="140" y="0"/>
                    <a:pt x="142" y="0"/>
                    <a:pt x="144" y="0"/>
                  </a:cubicBezTo>
                  <a:cubicBezTo>
                    <a:pt x="224" y="0"/>
                    <a:pt x="288" y="64"/>
                    <a:pt x="288" y="143"/>
                  </a:cubicBezTo>
                  <a:cubicBezTo>
                    <a:pt x="288" y="223"/>
                    <a:pt x="224" y="288"/>
                    <a:pt x="144" y="288"/>
                  </a:cubicBezTo>
                  <a:close/>
                  <a:moveTo>
                    <a:pt x="144" y="12"/>
                  </a:moveTo>
                  <a:cubicBezTo>
                    <a:pt x="143" y="12"/>
                    <a:pt x="141" y="12"/>
                    <a:pt x="139" y="12"/>
                  </a:cubicBezTo>
                  <a:cubicBezTo>
                    <a:pt x="67" y="15"/>
                    <a:pt x="12" y="70"/>
                    <a:pt x="12" y="141"/>
                  </a:cubicBezTo>
                  <a:cubicBezTo>
                    <a:pt x="12" y="215"/>
                    <a:pt x="71" y="276"/>
                    <a:pt x="144" y="276"/>
                  </a:cubicBezTo>
                  <a:cubicBezTo>
                    <a:pt x="217" y="276"/>
                    <a:pt x="276" y="216"/>
                    <a:pt x="276" y="143"/>
                  </a:cubicBezTo>
                  <a:cubicBezTo>
                    <a:pt x="276" y="71"/>
                    <a:pt x="217" y="12"/>
                    <a:pt x="14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298" name="Freeform 267">
              <a:extLst>
                <a:ext uri="{FF2B5EF4-FFF2-40B4-BE49-F238E27FC236}">
                  <a16:creationId xmlns:a16="http://schemas.microsoft.com/office/drawing/2014/main" id="{D12E7AA0-6D6F-1C44-A651-D3A086359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9" y="3001"/>
              <a:ext cx="123" cy="419"/>
            </a:xfrm>
            <a:custGeom>
              <a:avLst/>
              <a:gdLst>
                <a:gd name="T0" fmla="*/ 74 w 83"/>
                <a:gd name="T1" fmla="*/ 283 h 283"/>
                <a:gd name="T2" fmla="*/ 74 w 83"/>
                <a:gd name="T3" fmla="*/ 0 h 283"/>
                <a:gd name="T4" fmla="*/ 83 w 83"/>
                <a:gd name="T5" fmla="*/ 8 h 283"/>
                <a:gd name="T6" fmla="*/ 83 w 83"/>
                <a:gd name="T7" fmla="*/ 276 h 283"/>
                <a:gd name="T8" fmla="*/ 74 w 8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83">
                  <a:moveTo>
                    <a:pt x="74" y="283"/>
                  </a:moveTo>
                  <a:cubicBezTo>
                    <a:pt x="0" y="186"/>
                    <a:pt x="1" y="80"/>
                    <a:pt x="74" y="0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13" y="84"/>
                    <a:pt x="13" y="182"/>
                    <a:pt x="83" y="276"/>
                  </a:cubicBezTo>
                  <a:lnTo>
                    <a:pt x="74" y="2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299" name="Freeform 268">
              <a:extLst>
                <a:ext uri="{FF2B5EF4-FFF2-40B4-BE49-F238E27FC236}">
                  <a16:creationId xmlns:a16="http://schemas.microsoft.com/office/drawing/2014/main" id="{106A933E-5559-2E41-A345-731A2E0F8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6" y="3001"/>
              <a:ext cx="123" cy="419"/>
            </a:xfrm>
            <a:custGeom>
              <a:avLst/>
              <a:gdLst>
                <a:gd name="T0" fmla="*/ 9 w 83"/>
                <a:gd name="T1" fmla="*/ 283 h 283"/>
                <a:gd name="T2" fmla="*/ 0 w 83"/>
                <a:gd name="T3" fmla="*/ 276 h 283"/>
                <a:gd name="T4" fmla="*/ 0 w 83"/>
                <a:gd name="T5" fmla="*/ 8 h 283"/>
                <a:gd name="T6" fmla="*/ 9 w 83"/>
                <a:gd name="T7" fmla="*/ 0 h 283"/>
                <a:gd name="T8" fmla="*/ 9 w 83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83">
                  <a:moveTo>
                    <a:pt x="9" y="283"/>
                  </a:moveTo>
                  <a:cubicBezTo>
                    <a:pt x="0" y="276"/>
                    <a:pt x="0" y="276"/>
                    <a:pt x="0" y="276"/>
                  </a:cubicBezTo>
                  <a:cubicBezTo>
                    <a:pt x="70" y="182"/>
                    <a:pt x="70" y="84"/>
                    <a:pt x="0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2" y="80"/>
                    <a:pt x="83" y="186"/>
                    <a:pt x="9" y="2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300" name="Rectangle 269">
              <a:extLst>
                <a:ext uri="{FF2B5EF4-FFF2-40B4-BE49-F238E27FC236}">
                  <a16:creationId xmlns:a16="http://schemas.microsoft.com/office/drawing/2014/main" id="{9C2B5A47-940D-EA48-BAA9-4D26EB1A3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6" y="3300"/>
              <a:ext cx="356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301" name="Rectangle 270">
              <a:extLst>
                <a:ext uri="{FF2B5EF4-FFF2-40B4-BE49-F238E27FC236}">
                  <a16:creationId xmlns:a16="http://schemas.microsoft.com/office/drawing/2014/main" id="{C426CD1A-3E99-F54E-9271-6DE70CA75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3" y="3087"/>
              <a:ext cx="339" cy="1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  <p:sp>
          <p:nvSpPr>
            <p:cNvPr id="302" name="Rectangle 271">
              <a:extLst>
                <a:ext uri="{FF2B5EF4-FFF2-40B4-BE49-F238E27FC236}">
                  <a16:creationId xmlns:a16="http://schemas.microsoft.com/office/drawing/2014/main" id="{B3811124-B17C-D94B-8AD1-A4CCDE5EA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" y="3194"/>
              <a:ext cx="408" cy="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n-lt"/>
              </a:endParaRPr>
            </a:p>
          </p:txBody>
        </p:sp>
      </p:grpSp>
      <p:grpSp>
        <p:nvGrpSpPr>
          <p:cNvPr id="303" name="Group 92">
            <a:extLst>
              <a:ext uri="{FF2B5EF4-FFF2-40B4-BE49-F238E27FC236}">
                <a16:creationId xmlns:a16="http://schemas.microsoft.com/office/drawing/2014/main" id="{31B23D09-8735-2E48-9CB2-8770D647F10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560155" y="5528336"/>
            <a:ext cx="578644" cy="412766"/>
            <a:chOff x="341" y="1769"/>
            <a:chExt cx="450" cy="321"/>
          </a:xfrm>
          <a:solidFill>
            <a:schemeClr val="accent1"/>
          </a:solidFill>
        </p:grpSpPr>
        <p:sp>
          <p:nvSpPr>
            <p:cNvPr id="304" name="Freeform 93">
              <a:extLst>
                <a:ext uri="{FF2B5EF4-FFF2-40B4-BE49-F238E27FC236}">
                  <a16:creationId xmlns:a16="http://schemas.microsoft.com/office/drawing/2014/main" id="{D6BFE993-EF88-464D-8FCD-289EC0330F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" y="1923"/>
              <a:ext cx="101" cy="167"/>
            </a:xfrm>
            <a:custGeom>
              <a:avLst/>
              <a:gdLst>
                <a:gd name="T0" fmla="*/ 68 w 68"/>
                <a:gd name="T1" fmla="*/ 14 h 113"/>
                <a:gd name="T2" fmla="*/ 54 w 68"/>
                <a:gd name="T3" fmla="*/ 0 h 113"/>
                <a:gd name="T4" fmla="*/ 13 w 68"/>
                <a:gd name="T5" fmla="*/ 0 h 113"/>
                <a:gd name="T6" fmla="*/ 0 w 68"/>
                <a:gd name="T7" fmla="*/ 14 h 113"/>
                <a:gd name="T8" fmla="*/ 0 w 68"/>
                <a:gd name="T9" fmla="*/ 100 h 113"/>
                <a:gd name="T10" fmla="*/ 13 w 68"/>
                <a:gd name="T11" fmla="*/ 113 h 113"/>
                <a:gd name="T12" fmla="*/ 54 w 68"/>
                <a:gd name="T13" fmla="*/ 113 h 113"/>
                <a:gd name="T14" fmla="*/ 68 w 68"/>
                <a:gd name="T15" fmla="*/ 100 h 113"/>
                <a:gd name="T16" fmla="*/ 68 w 68"/>
                <a:gd name="T17" fmla="*/ 14 h 113"/>
                <a:gd name="T18" fmla="*/ 58 w 68"/>
                <a:gd name="T19" fmla="*/ 100 h 113"/>
                <a:gd name="T20" fmla="*/ 54 w 68"/>
                <a:gd name="T21" fmla="*/ 104 h 113"/>
                <a:gd name="T22" fmla="*/ 13 w 68"/>
                <a:gd name="T23" fmla="*/ 104 h 113"/>
                <a:gd name="T24" fmla="*/ 9 w 68"/>
                <a:gd name="T25" fmla="*/ 100 h 113"/>
                <a:gd name="T26" fmla="*/ 9 w 68"/>
                <a:gd name="T27" fmla="*/ 90 h 113"/>
                <a:gd name="T28" fmla="*/ 58 w 68"/>
                <a:gd name="T29" fmla="*/ 90 h 113"/>
                <a:gd name="T30" fmla="*/ 58 w 68"/>
                <a:gd name="T31" fmla="*/ 100 h 113"/>
                <a:gd name="T32" fmla="*/ 58 w 68"/>
                <a:gd name="T33" fmla="*/ 81 h 113"/>
                <a:gd name="T34" fmla="*/ 9 w 68"/>
                <a:gd name="T35" fmla="*/ 81 h 113"/>
                <a:gd name="T36" fmla="*/ 9 w 68"/>
                <a:gd name="T37" fmla="*/ 31 h 113"/>
                <a:gd name="T38" fmla="*/ 58 w 68"/>
                <a:gd name="T39" fmla="*/ 31 h 113"/>
                <a:gd name="T40" fmla="*/ 58 w 68"/>
                <a:gd name="T41" fmla="*/ 81 h 113"/>
                <a:gd name="T42" fmla="*/ 58 w 68"/>
                <a:gd name="T43" fmla="*/ 22 h 113"/>
                <a:gd name="T44" fmla="*/ 9 w 68"/>
                <a:gd name="T45" fmla="*/ 22 h 113"/>
                <a:gd name="T46" fmla="*/ 9 w 68"/>
                <a:gd name="T47" fmla="*/ 14 h 113"/>
                <a:gd name="T48" fmla="*/ 13 w 68"/>
                <a:gd name="T49" fmla="*/ 9 h 113"/>
                <a:gd name="T50" fmla="*/ 54 w 68"/>
                <a:gd name="T51" fmla="*/ 9 h 113"/>
                <a:gd name="T52" fmla="*/ 58 w 68"/>
                <a:gd name="T53" fmla="*/ 14 h 113"/>
                <a:gd name="T54" fmla="*/ 58 w 68"/>
                <a:gd name="T55" fmla="*/ 2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113">
                  <a:moveTo>
                    <a:pt x="68" y="14"/>
                  </a:moveTo>
                  <a:cubicBezTo>
                    <a:pt x="68" y="6"/>
                    <a:pt x="62" y="0"/>
                    <a:pt x="5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7"/>
                    <a:pt x="6" y="113"/>
                    <a:pt x="13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62" y="113"/>
                    <a:pt x="68" y="107"/>
                    <a:pt x="68" y="100"/>
                  </a:cubicBezTo>
                  <a:lnTo>
                    <a:pt x="68" y="14"/>
                  </a:lnTo>
                  <a:close/>
                  <a:moveTo>
                    <a:pt x="58" y="100"/>
                  </a:moveTo>
                  <a:cubicBezTo>
                    <a:pt x="58" y="102"/>
                    <a:pt x="56" y="104"/>
                    <a:pt x="54" y="104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1" y="104"/>
                    <a:pt x="9" y="102"/>
                    <a:pt x="9" y="100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58" y="90"/>
                    <a:pt x="58" y="90"/>
                    <a:pt x="58" y="90"/>
                  </a:cubicBezTo>
                  <a:lnTo>
                    <a:pt x="58" y="100"/>
                  </a:lnTo>
                  <a:close/>
                  <a:moveTo>
                    <a:pt x="58" y="81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58" y="31"/>
                    <a:pt x="58" y="31"/>
                    <a:pt x="58" y="31"/>
                  </a:cubicBezTo>
                  <a:lnTo>
                    <a:pt x="58" y="81"/>
                  </a:lnTo>
                  <a:close/>
                  <a:moveTo>
                    <a:pt x="58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1"/>
                    <a:pt x="11" y="9"/>
                    <a:pt x="1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8" y="11"/>
                    <a:pt x="58" y="14"/>
                  </a:cubicBezTo>
                  <a:lnTo>
                    <a:pt x="58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05" name="Freeform 94">
              <a:extLst>
                <a:ext uri="{FF2B5EF4-FFF2-40B4-BE49-F238E27FC236}">
                  <a16:creationId xmlns:a16="http://schemas.microsoft.com/office/drawing/2014/main" id="{37409101-31C8-E04F-8744-C456BF405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" y="1806"/>
              <a:ext cx="321" cy="194"/>
            </a:xfrm>
            <a:custGeom>
              <a:avLst/>
              <a:gdLst>
                <a:gd name="T0" fmla="*/ 217 w 217"/>
                <a:gd name="T1" fmla="*/ 5 h 131"/>
                <a:gd name="T2" fmla="*/ 212 w 217"/>
                <a:gd name="T3" fmla="*/ 0 h 131"/>
                <a:gd name="T4" fmla="*/ 5 w 217"/>
                <a:gd name="T5" fmla="*/ 0 h 131"/>
                <a:gd name="T6" fmla="*/ 0 w 217"/>
                <a:gd name="T7" fmla="*/ 5 h 131"/>
                <a:gd name="T8" fmla="*/ 0 w 217"/>
                <a:gd name="T9" fmla="*/ 29 h 131"/>
                <a:gd name="T10" fmla="*/ 10 w 217"/>
                <a:gd name="T11" fmla="*/ 29 h 131"/>
                <a:gd name="T12" fmla="*/ 10 w 217"/>
                <a:gd name="T13" fmla="*/ 10 h 131"/>
                <a:gd name="T14" fmla="*/ 207 w 217"/>
                <a:gd name="T15" fmla="*/ 10 h 131"/>
                <a:gd name="T16" fmla="*/ 207 w 217"/>
                <a:gd name="T17" fmla="*/ 121 h 131"/>
                <a:gd name="T18" fmla="*/ 97 w 217"/>
                <a:gd name="T19" fmla="*/ 121 h 131"/>
                <a:gd name="T20" fmla="*/ 97 w 217"/>
                <a:gd name="T21" fmla="*/ 131 h 131"/>
                <a:gd name="T22" fmla="*/ 212 w 217"/>
                <a:gd name="T23" fmla="*/ 131 h 131"/>
                <a:gd name="T24" fmla="*/ 217 w 217"/>
                <a:gd name="T25" fmla="*/ 126 h 131"/>
                <a:gd name="T26" fmla="*/ 217 w 217"/>
                <a:gd name="T27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7" h="131">
                  <a:moveTo>
                    <a:pt x="217" y="5"/>
                  </a:moveTo>
                  <a:cubicBezTo>
                    <a:pt x="217" y="2"/>
                    <a:pt x="215" y="0"/>
                    <a:pt x="21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207" y="10"/>
                    <a:pt x="207" y="10"/>
                    <a:pt x="207" y="10"/>
                  </a:cubicBezTo>
                  <a:cubicBezTo>
                    <a:pt x="207" y="121"/>
                    <a:pt x="207" y="121"/>
                    <a:pt x="207" y="121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7" y="131"/>
                    <a:pt x="97" y="131"/>
                    <a:pt x="97" y="131"/>
                  </a:cubicBezTo>
                  <a:cubicBezTo>
                    <a:pt x="212" y="131"/>
                    <a:pt x="212" y="131"/>
                    <a:pt x="212" y="131"/>
                  </a:cubicBezTo>
                  <a:cubicBezTo>
                    <a:pt x="215" y="131"/>
                    <a:pt x="217" y="129"/>
                    <a:pt x="217" y="126"/>
                  </a:cubicBezTo>
                  <a:lnTo>
                    <a:pt x="21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06" name="Freeform 95">
              <a:extLst>
                <a:ext uri="{FF2B5EF4-FFF2-40B4-BE49-F238E27FC236}">
                  <a16:creationId xmlns:a16="http://schemas.microsoft.com/office/drawing/2014/main" id="{844F5876-66F7-7740-8476-CDBA4D0E8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" y="1769"/>
              <a:ext cx="409" cy="321"/>
            </a:xfrm>
            <a:custGeom>
              <a:avLst/>
              <a:gdLst>
                <a:gd name="T0" fmla="*/ 272 w 277"/>
                <a:gd name="T1" fmla="*/ 171 h 217"/>
                <a:gd name="T2" fmla="*/ 265 w 277"/>
                <a:gd name="T3" fmla="*/ 171 h 217"/>
                <a:gd name="T4" fmla="*/ 265 w 277"/>
                <a:gd name="T5" fmla="*/ 24 h 217"/>
                <a:gd name="T6" fmla="*/ 242 w 277"/>
                <a:gd name="T7" fmla="*/ 0 h 217"/>
                <a:gd name="T8" fmla="*/ 23 w 277"/>
                <a:gd name="T9" fmla="*/ 0 h 217"/>
                <a:gd name="T10" fmla="*/ 0 w 277"/>
                <a:gd name="T11" fmla="*/ 24 h 217"/>
                <a:gd name="T12" fmla="*/ 0 w 277"/>
                <a:gd name="T13" fmla="*/ 54 h 217"/>
                <a:gd name="T14" fmla="*/ 10 w 277"/>
                <a:gd name="T15" fmla="*/ 54 h 217"/>
                <a:gd name="T16" fmla="*/ 10 w 277"/>
                <a:gd name="T17" fmla="*/ 24 h 217"/>
                <a:gd name="T18" fmla="*/ 23 w 277"/>
                <a:gd name="T19" fmla="*/ 10 h 217"/>
                <a:gd name="T20" fmla="*/ 242 w 277"/>
                <a:gd name="T21" fmla="*/ 10 h 217"/>
                <a:gd name="T22" fmla="*/ 255 w 277"/>
                <a:gd name="T23" fmla="*/ 24 h 217"/>
                <a:gd name="T24" fmla="*/ 255 w 277"/>
                <a:gd name="T25" fmla="*/ 171 h 217"/>
                <a:gd name="T26" fmla="*/ 163 w 277"/>
                <a:gd name="T27" fmla="*/ 171 h 217"/>
                <a:gd name="T28" fmla="*/ 158 w 277"/>
                <a:gd name="T29" fmla="*/ 176 h 217"/>
                <a:gd name="T30" fmla="*/ 158 w 277"/>
                <a:gd name="T31" fmla="*/ 183 h 217"/>
                <a:gd name="T32" fmla="*/ 121 w 277"/>
                <a:gd name="T33" fmla="*/ 183 h 217"/>
                <a:gd name="T34" fmla="*/ 121 w 277"/>
                <a:gd name="T35" fmla="*/ 193 h 217"/>
                <a:gd name="T36" fmla="*/ 163 w 277"/>
                <a:gd name="T37" fmla="*/ 193 h 217"/>
                <a:gd name="T38" fmla="*/ 168 w 277"/>
                <a:gd name="T39" fmla="*/ 188 h 217"/>
                <a:gd name="T40" fmla="*/ 168 w 277"/>
                <a:gd name="T41" fmla="*/ 181 h 217"/>
                <a:gd name="T42" fmla="*/ 267 w 277"/>
                <a:gd name="T43" fmla="*/ 181 h 217"/>
                <a:gd name="T44" fmla="*/ 267 w 277"/>
                <a:gd name="T45" fmla="*/ 200 h 217"/>
                <a:gd name="T46" fmla="*/ 260 w 277"/>
                <a:gd name="T47" fmla="*/ 207 h 217"/>
                <a:gd name="T48" fmla="*/ 121 w 277"/>
                <a:gd name="T49" fmla="*/ 207 h 217"/>
                <a:gd name="T50" fmla="*/ 121 w 277"/>
                <a:gd name="T51" fmla="*/ 208 h 217"/>
                <a:gd name="T52" fmla="*/ 117 w 277"/>
                <a:gd name="T53" fmla="*/ 216 h 217"/>
                <a:gd name="T54" fmla="*/ 116 w 277"/>
                <a:gd name="T55" fmla="*/ 217 h 217"/>
                <a:gd name="T56" fmla="*/ 260 w 277"/>
                <a:gd name="T57" fmla="*/ 217 h 217"/>
                <a:gd name="T58" fmla="*/ 277 w 277"/>
                <a:gd name="T59" fmla="*/ 200 h 217"/>
                <a:gd name="T60" fmla="*/ 277 w 277"/>
                <a:gd name="T61" fmla="*/ 176 h 217"/>
                <a:gd name="T62" fmla="*/ 272 w 277"/>
                <a:gd name="T63" fmla="*/ 17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7" h="217">
                  <a:moveTo>
                    <a:pt x="272" y="171"/>
                  </a:moveTo>
                  <a:cubicBezTo>
                    <a:pt x="265" y="171"/>
                    <a:pt x="265" y="171"/>
                    <a:pt x="265" y="171"/>
                  </a:cubicBezTo>
                  <a:cubicBezTo>
                    <a:pt x="265" y="24"/>
                    <a:pt x="265" y="24"/>
                    <a:pt x="265" y="24"/>
                  </a:cubicBezTo>
                  <a:cubicBezTo>
                    <a:pt x="265" y="11"/>
                    <a:pt x="255" y="0"/>
                    <a:pt x="24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242" y="10"/>
                    <a:pt x="242" y="10"/>
                    <a:pt x="242" y="10"/>
                  </a:cubicBezTo>
                  <a:cubicBezTo>
                    <a:pt x="249" y="10"/>
                    <a:pt x="255" y="16"/>
                    <a:pt x="255" y="24"/>
                  </a:cubicBezTo>
                  <a:cubicBezTo>
                    <a:pt x="255" y="171"/>
                    <a:pt x="255" y="171"/>
                    <a:pt x="255" y="171"/>
                  </a:cubicBezTo>
                  <a:cubicBezTo>
                    <a:pt x="163" y="171"/>
                    <a:pt x="163" y="171"/>
                    <a:pt x="163" y="171"/>
                  </a:cubicBezTo>
                  <a:cubicBezTo>
                    <a:pt x="160" y="171"/>
                    <a:pt x="158" y="173"/>
                    <a:pt x="158" y="176"/>
                  </a:cubicBezTo>
                  <a:cubicBezTo>
                    <a:pt x="158" y="183"/>
                    <a:pt x="158" y="183"/>
                    <a:pt x="158" y="183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1" y="193"/>
                    <a:pt x="121" y="193"/>
                    <a:pt x="121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6" y="193"/>
                    <a:pt x="168" y="191"/>
                    <a:pt x="168" y="188"/>
                  </a:cubicBezTo>
                  <a:cubicBezTo>
                    <a:pt x="168" y="181"/>
                    <a:pt x="168" y="181"/>
                    <a:pt x="168" y="181"/>
                  </a:cubicBezTo>
                  <a:cubicBezTo>
                    <a:pt x="267" y="181"/>
                    <a:pt x="267" y="181"/>
                    <a:pt x="267" y="181"/>
                  </a:cubicBezTo>
                  <a:cubicBezTo>
                    <a:pt x="267" y="200"/>
                    <a:pt x="267" y="200"/>
                    <a:pt x="267" y="200"/>
                  </a:cubicBezTo>
                  <a:cubicBezTo>
                    <a:pt x="267" y="204"/>
                    <a:pt x="264" y="207"/>
                    <a:pt x="260" y="207"/>
                  </a:cubicBezTo>
                  <a:cubicBezTo>
                    <a:pt x="121" y="207"/>
                    <a:pt x="121" y="207"/>
                    <a:pt x="121" y="207"/>
                  </a:cubicBezTo>
                  <a:cubicBezTo>
                    <a:pt x="121" y="208"/>
                    <a:pt x="121" y="208"/>
                    <a:pt x="121" y="208"/>
                  </a:cubicBezTo>
                  <a:cubicBezTo>
                    <a:pt x="120" y="211"/>
                    <a:pt x="119" y="213"/>
                    <a:pt x="117" y="216"/>
                  </a:cubicBezTo>
                  <a:cubicBezTo>
                    <a:pt x="116" y="217"/>
                    <a:pt x="116" y="217"/>
                    <a:pt x="116" y="217"/>
                  </a:cubicBezTo>
                  <a:cubicBezTo>
                    <a:pt x="260" y="217"/>
                    <a:pt x="260" y="217"/>
                    <a:pt x="260" y="217"/>
                  </a:cubicBezTo>
                  <a:cubicBezTo>
                    <a:pt x="270" y="217"/>
                    <a:pt x="277" y="209"/>
                    <a:pt x="277" y="200"/>
                  </a:cubicBezTo>
                  <a:cubicBezTo>
                    <a:pt x="277" y="176"/>
                    <a:pt x="277" y="176"/>
                    <a:pt x="277" y="176"/>
                  </a:cubicBezTo>
                  <a:cubicBezTo>
                    <a:pt x="277" y="173"/>
                    <a:pt x="275" y="171"/>
                    <a:pt x="27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07" name="Freeform 96">
              <a:extLst>
                <a:ext uri="{FF2B5EF4-FFF2-40B4-BE49-F238E27FC236}">
                  <a16:creationId xmlns:a16="http://schemas.microsoft.com/office/drawing/2014/main" id="{A289E8F4-C028-6148-B109-3D339897D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" y="1895"/>
              <a:ext cx="115" cy="154"/>
            </a:xfrm>
            <a:custGeom>
              <a:avLst/>
              <a:gdLst>
                <a:gd name="T0" fmla="*/ 78 w 78"/>
                <a:gd name="T1" fmla="*/ 9 h 104"/>
                <a:gd name="T2" fmla="*/ 78 w 78"/>
                <a:gd name="T3" fmla="*/ 5 h 104"/>
                <a:gd name="T4" fmla="*/ 73 w 78"/>
                <a:gd name="T5" fmla="*/ 0 h 104"/>
                <a:gd name="T6" fmla="*/ 5 w 78"/>
                <a:gd name="T7" fmla="*/ 0 h 104"/>
                <a:gd name="T8" fmla="*/ 0 w 78"/>
                <a:gd name="T9" fmla="*/ 5 h 104"/>
                <a:gd name="T10" fmla="*/ 0 w 78"/>
                <a:gd name="T11" fmla="*/ 100 h 104"/>
                <a:gd name="T12" fmla="*/ 5 w 78"/>
                <a:gd name="T13" fmla="*/ 104 h 104"/>
                <a:gd name="T14" fmla="*/ 43 w 78"/>
                <a:gd name="T15" fmla="*/ 104 h 104"/>
                <a:gd name="T16" fmla="*/ 43 w 78"/>
                <a:gd name="T17" fmla="*/ 95 h 104"/>
                <a:gd name="T18" fmla="*/ 10 w 78"/>
                <a:gd name="T19" fmla="*/ 95 h 104"/>
                <a:gd name="T20" fmla="*/ 10 w 78"/>
                <a:gd name="T21" fmla="*/ 9 h 104"/>
                <a:gd name="T22" fmla="*/ 78 w 78"/>
                <a:gd name="T23" fmla="*/ 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104">
                  <a:moveTo>
                    <a:pt x="78" y="9"/>
                  </a:moveTo>
                  <a:cubicBezTo>
                    <a:pt x="78" y="5"/>
                    <a:pt x="78" y="5"/>
                    <a:pt x="78" y="5"/>
                  </a:cubicBezTo>
                  <a:cubicBezTo>
                    <a:pt x="78" y="2"/>
                    <a:pt x="76" y="0"/>
                    <a:pt x="7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2"/>
                    <a:pt x="3" y="104"/>
                    <a:pt x="5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7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08" name="Freeform 97">
              <a:extLst>
                <a:ext uri="{FF2B5EF4-FFF2-40B4-BE49-F238E27FC236}">
                  <a16:creationId xmlns:a16="http://schemas.microsoft.com/office/drawing/2014/main" id="{30B1422A-1FC0-E644-86CF-3A9C1C0E7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" y="1864"/>
              <a:ext cx="171" cy="226"/>
            </a:xfrm>
            <a:custGeom>
              <a:avLst/>
              <a:gdLst>
                <a:gd name="T0" fmla="*/ 99 w 116"/>
                <a:gd name="T1" fmla="*/ 9 h 153"/>
                <a:gd name="T2" fmla="*/ 106 w 116"/>
                <a:gd name="T3" fmla="*/ 17 h 153"/>
                <a:gd name="T4" fmla="*/ 106 w 116"/>
                <a:gd name="T5" fmla="*/ 31 h 153"/>
                <a:gd name="T6" fmla="*/ 116 w 116"/>
                <a:gd name="T7" fmla="*/ 31 h 153"/>
                <a:gd name="T8" fmla="*/ 116 w 116"/>
                <a:gd name="T9" fmla="*/ 17 h 153"/>
                <a:gd name="T10" fmla="*/ 99 w 116"/>
                <a:gd name="T11" fmla="*/ 0 h 153"/>
                <a:gd name="T12" fmla="*/ 17 w 116"/>
                <a:gd name="T13" fmla="*/ 0 h 153"/>
                <a:gd name="T14" fmla="*/ 0 w 116"/>
                <a:gd name="T15" fmla="*/ 17 h 153"/>
                <a:gd name="T16" fmla="*/ 0 w 116"/>
                <a:gd name="T17" fmla="*/ 136 h 153"/>
                <a:gd name="T18" fmla="*/ 17 w 116"/>
                <a:gd name="T19" fmla="*/ 153 h 153"/>
                <a:gd name="T20" fmla="*/ 68 w 116"/>
                <a:gd name="T21" fmla="*/ 153 h 153"/>
                <a:gd name="T22" fmla="*/ 67 w 116"/>
                <a:gd name="T23" fmla="*/ 152 h 153"/>
                <a:gd name="T24" fmla="*/ 63 w 116"/>
                <a:gd name="T25" fmla="*/ 144 h 153"/>
                <a:gd name="T26" fmla="*/ 63 w 116"/>
                <a:gd name="T27" fmla="*/ 144 h 153"/>
                <a:gd name="T28" fmla="*/ 17 w 116"/>
                <a:gd name="T29" fmla="*/ 144 h 153"/>
                <a:gd name="T30" fmla="*/ 10 w 116"/>
                <a:gd name="T31" fmla="*/ 136 h 153"/>
                <a:gd name="T32" fmla="*/ 10 w 116"/>
                <a:gd name="T33" fmla="*/ 17 h 153"/>
                <a:gd name="T34" fmla="*/ 17 w 116"/>
                <a:gd name="T35" fmla="*/ 9 h 153"/>
                <a:gd name="T36" fmla="*/ 99 w 116"/>
                <a:gd name="T37" fmla="*/ 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153">
                  <a:moveTo>
                    <a:pt x="99" y="9"/>
                  </a:moveTo>
                  <a:cubicBezTo>
                    <a:pt x="103" y="9"/>
                    <a:pt x="106" y="13"/>
                    <a:pt x="106" y="17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7"/>
                    <a:pt x="108" y="0"/>
                    <a:pt x="9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5"/>
                    <a:pt x="8" y="153"/>
                    <a:pt x="17" y="153"/>
                  </a:cubicBezTo>
                  <a:cubicBezTo>
                    <a:pt x="68" y="153"/>
                    <a:pt x="68" y="153"/>
                    <a:pt x="68" y="153"/>
                  </a:cubicBezTo>
                  <a:cubicBezTo>
                    <a:pt x="67" y="152"/>
                    <a:pt x="67" y="152"/>
                    <a:pt x="67" y="152"/>
                  </a:cubicBezTo>
                  <a:cubicBezTo>
                    <a:pt x="65" y="150"/>
                    <a:pt x="64" y="147"/>
                    <a:pt x="63" y="144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17" y="144"/>
                    <a:pt x="17" y="144"/>
                    <a:pt x="17" y="144"/>
                  </a:cubicBezTo>
                  <a:cubicBezTo>
                    <a:pt x="13" y="144"/>
                    <a:pt x="10" y="140"/>
                    <a:pt x="10" y="13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lnTo>
                    <a:pt x="9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09" name="Oval 98">
              <a:extLst>
                <a:ext uri="{FF2B5EF4-FFF2-40B4-BE49-F238E27FC236}">
                  <a16:creationId xmlns:a16="http://schemas.microsoft.com/office/drawing/2014/main" id="{A4B792FB-71CE-1145-960B-B90FBEB0B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" y="2059"/>
              <a:ext cx="13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10" name="Oval 99">
              <a:extLst>
                <a:ext uri="{FF2B5EF4-FFF2-40B4-BE49-F238E27FC236}">
                  <a16:creationId xmlns:a16="http://schemas.microsoft.com/office/drawing/2014/main" id="{5EF5F9D8-CCE3-2343-807F-0CF85E03E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" y="1882"/>
              <a:ext cx="9" cy="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11" name="Oval 100">
              <a:extLst>
                <a:ext uri="{FF2B5EF4-FFF2-40B4-BE49-F238E27FC236}">
                  <a16:creationId xmlns:a16="http://schemas.microsoft.com/office/drawing/2014/main" id="{3D380F82-1897-C145-8D61-C6B842E53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" y="2053"/>
              <a:ext cx="18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</p:grpSp>
      <p:grpSp>
        <p:nvGrpSpPr>
          <p:cNvPr id="312" name="Group 4">
            <a:extLst>
              <a:ext uri="{FF2B5EF4-FFF2-40B4-BE49-F238E27FC236}">
                <a16:creationId xmlns:a16="http://schemas.microsoft.com/office/drawing/2014/main" id="{84C17A15-152C-A348-853A-B692B4282DA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877270" y="5532782"/>
            <a:ext cx="484650" cy="403874"/>
            <a:chOff x="348" y="472"/>
            <a:chExt cx="426" cy="355"/>
          </a:xfrm>
          <a:solidFill>
            <a:schemeClr val="accent1"/>
          </a:solidFill>
        </p:grpSpPr>
        <p:sp>
          <p:nvSpPr>
            <p:cNvPr id="313" name="Freeform 5">
              <a:extLst>
                <a:ext uri="{FF2B5EF4-FFF2-40B4-BE49-F238E27FC236}">
                  <a16:creationId xmlns:a16="http://schemas.microsoft.com/office/drawing/2014/main" id="{719C8B8C-D094-D74C-AF4C-E723A3C19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" y="543"/>
              <a:ext cx="373" cy="18"/>
            </a:xfrm>
            <a:custGeom>
              <a:avLst/>
              <a:gdLst>
                <a:gd name="T0" fmla="*/ 246 w 252"/>
                <a:gd name="T1" fmla="*/ 12 h 12"/>
                <a:gd name="T2" fmla="*/ 6 w 252"/>
                <a:gd name="T3" fmla="*/ 12 h 12"/>
                <a:gd name="T4" fmla="*/ 0 w 252"/>
                <a:gd name="T5" fmla="*/ 6 h 12"/>
                <a:gd name="T6" fmla="*/ 6 w 252"/>
                <a:gd name="T7" fmla="*/ 0 h 12"/>
                <a:gd name="T8" fmla="*/ 246 w 252"/>
                <a:gd name="T9" fmla="*/ 0 h 12"/>
                <a:gd name="T10" fmla="*/ 252 w 252"/>
                <a:gd name="T11" fmla="*/ 6 h 12"/>
                <a:gd name="T12" fmla="*/ 246 w 25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12">
                  <a:moveTo>
                    <a:pt x="24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50" y="0"/>
                    <a:pt x="252" y="3"/>
                    <a:pt x="252" y="6"/>
                  </a:cubicBezTo>
                  <a:cubicBezTo>
                    <a:pt x="252" y="9"/>
                    <a:pt x="250" y="12"/>
                    <a:pt x="24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14" name="Oval 6">
              <a:extLst>
                <a:ext uri="{FF2B5EF4-FFF2-40B4-BE49-F238E27FC236}">
                  <a16:creationId xmlns:a16="http://schemas.microsoft.com/office/drawing/2014/main" id="{0E3079FA-EBC0-1C4F-BF6F-4EF1A488E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" y="507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15" name="Oval 7">
              <a:extLst>
                <a:ext uri="{FF2B5EF4-FFF2-40B4-BE49-F238E27FC236}">
                  <a16:creationId xmlns:a16="http://schemas.microsoft.com/office/drawing/2014/main" id="{1020AE0A-3CB9-274A-B949-2F4B93C8F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" y="507"/>
              <a:ext cx="17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16" name="Oval 8">
              <a:extLst>
                <a:ext uri="{FF2B5EF4-FFF2-40B4-BE49-F238E27FC236}">
                  <a16:creationId xmlns:a16="http://schemas.microsoft.com/office/drawing/2014/main" id="{98F34F8F-ABB7-4848-A76F-9F6C562D9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" y="507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17" name="Freeform 9">
              <a:extLst>
                <a:ext uri="{FF2B5EF4-FFF2-40B4-BE49-F238E27FC236}">
                  <a16:creationId xmlns:a16="http://schemas.microsoft.com/office/drawing/2014/main" id="{AA090CA5-2F52-AF46-BB3E-337567489E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8" y="472"/>
              <a:ext cx="373" cy="284"/>
            </a:xfrm>
            <a:custGeom>
              <a:avLst/>
              <a:gdLst>
                <a:gd name="T0" fmla="*/ 222 w 252"/>
                <a:gd name="T1" fmla="*/ 192 h 192"/>
                <a:gd name="T2" fmla="*/ 30 w 252"/>
                <a:gd name="T3" fmla="*/ 192 h 192"/>
                <a:gd name="T4" fmla="*/ 0 w 252"/>
                <a:gd name="T5" fmla="*/ 162 h 192"/>
                <a:gd name="T6" fmla="*/ 0 w 252"/>
                <a:gd name="T7" fmla="*/ 30 h 192"/>
                <a:gd name="T8" fmla="*/ 30 w 252"/>
                <a:gd name="T9" fmla="*/ 0 h 192"/>
                <a:gd name="T10" fmla="*/ 222 w 252"/>
                <a:gd name="T11" fmla="*/ 0 h 192"/>
                <a:gd name="T12" fmla="*/ 252 w 252"/>
                <a:gd name="T13" fmla="*/ 30 h 192"/>
                <a:gd name="T14" fmla="*/ 252 w 252"/>
                <a:gd name="T15" fmla="*/ 162 h 192"/>
                <a:gd name="T16" fmla="*/ 222 w 252"/>
                <a:gd name="T17" fmla="*/ 192 h 192"/>
                <a:gd name="T18" fmla="*/ 30 w 252"/>
                <a:gd name="T19" fmla="*/ 12 h 192"/>
                <a:gd name="T20" fmla="*/ 12 w 252"/>
                <a:gd name="T21" fmla="*/ 30 h 192"/>
                <a:gd name="T22" fmla="*/ 12 w 252"/>
                <a:gd name="T23" fmla="*/ 162 h 192"/>
                <a:gd name="T24" fmla="*/ 30 w 252"/>
                <a:gd name="T25" fmla="*/ 180 h 192"/>
                <a:gd name="T26" fmla="*/ 222 w 252"/>
                <a:gd name="T27" fmla="*/ 180 h 192"/>
                <a:gd name="T28" fmla="*/ 240 w 252"/>
                <a:gd name="T29" fmla="*/ 162 h 192"/>
                <a:gd name="T30" fmla="*/ 240 w 252"/>
                <a:gd name="T31" fmla="*/ 30 h 192"/>
                <a:gd name="T32" fmla="*/ 222 w 252"/>
                <a:gd name="T33" fmla="*/ 12 h 192"/>
                <a:gd name="T34" fmla="*/ 30 w 252"/>
                <a:gd name="T35" fmla="*/ 1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2" h="192">
                  <a:moveTo>
                    <a:pt x="222" y="192"/>
                  </a:moveTo>
                  <a:cubicBezTo>
                    <a:pt x="30" y="192"/>
                    <a:pt x="30" y="192"/>
                    <a:pt x="30" y="192"/>
                  </a:cubicBezTo>
                  <a:cubicBezTo>
                    <a:pt x="14" y="192"/>
                    <a:pt x="0" y="179"/>
                    <a:pt x="0" y="16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39" y="0"/>
                    <a:pt x="252" y="13"/>
                    <a:pt x="252" y="30"/>
                  </a:cubicBezTo>
                  <a:cubicBezTo>
                    <a:pt x="252" y="162"/>
                    <a:pt x="252" y="162"/>
                    <a:pt x="252" y="162"/>
                  </a:cubicBezTo>
                  <a:cubicBezTo>
                    <a:pt x="252" y="179"/>
                    <a:pt x="239" y="192"/>
                    <a:pt x="222" y="192"/>
                  </a:cubicBezTo>
                  <a:close/>
                  <a:moveTo>
                    <a:pt x="30" y="12"/>
                  </a:moveTo>
                  <a:cubicBezTo>
                    <a:pt x="20" y="12"/>
                    <a:pt x="12" y="20"/>
                    <a:pt x="12" y="30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12" y="172"/>
                    <a:pt x="20" y="180"/>
                    <a:pt x="30" y="180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32" y="180"/>
                    <a:pt x="240" y="172"/>
                    <a:pt x="240" y="162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20"/>
                    <a:pt x="232" y="12"/>
                    <a:pt x="222" y="12"/>
                  </a:cubicBezTo>
                  <a:lnTo>
                    <a:pt x="3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18" name="Freeform 10">
              <a:extLst>
                <a:ext uri="{FF2B5EF4-FFF2-40B4-BE49-F238E27FC236}">
                  <a16:creationId xmlns:a16="http://schemas.microsoft.com/office/drawing/2014/main" id="{8894367A-92E9-164E-BC86-5B276995A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" y="614"/>
              <a:ext cx="71" cy="18"/>
            </a:xfrm>
            <a:custGeom>
              <a:avLst/>
              <a:gdLst>
                <a:gd name="T0" fmla="*/ 42 w 48"/>
                <a:gd name="T1" fmla="*/ 12 h 12"/>
                <a:gd name="T2" fmla="*/ 6 w 48"/>
                <a:gd name="T3" fmla="*/ 12 h 12"/>
                <a:gd name="T4" fmla="*/ 0 w 48"/>
                <a:gd name="T5" fmla="*/ 6 h 12"/>
                <a:gd name="T6" fmla="*/ 6 w 48"/>
                <a:gd name="T7" fmla="*/ 0 h 12"/>
                <a:gd name="T8" fmla="*/ 42 w 48"/>
                <a:gd name="T9" fmla="*/ 0 h 12"/>
                <a:gd name="T10" fmla="*/ 48 w 48"/>
                <a:gd name="T11" fmla="*/ 6 h 12"/>
                <a:gd name="T12" fmla="*/ 42 w 4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2">
                  <a:moveTo>
                    <a:pt x="4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8" y="3"/>
                    <a:pt x="48" y="6"/>
                  </a:cubicBezTo>
                  <a:cubicBezTo>
                    <a:pt x="48" y="9"/>
                    <a:pt x="46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19" name="Freeform 11">
              <a:extLst>
                <a:ext uri="{FF2B5EF4-FFF2-40B4-BE49-F238E27FC236}">
                  <a16:creationId xmlns:a16="http://schemas.microsoft.com/office/drawing/2014/main" id="{8C879DF6-8A8C-D14C-9B9C-E0EB824DC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" y="543"/>
              <a:ext cx="373" cy="284"/>
            </a:xfrm>
            <a:custGeom>
              <a:avLst/>
              <a:gdLst>
                <a:gd name="T0" fmla="*/ 222 w 252"/>
                <a:gd name="T1" fmla="*/ 192 h 192"/>
                <a:gd name="T2" fmla="*/ 30 w 252"/>
                <a:gd name="T3" fmla="*/ 192 h 192"/>
                <a:gd name="T4" fmla="*/ 0 w 252"/>
                <a:gd name="T5" fmla="*/ 162 h 192"/>
                <a:gd name="T6" fmla="*/ 0 w 252"/>
                <a:gd name="T7" fmla="*/ 138 h 192"/>
                <a:gd name="T8" fmla="*/ 6 w 252"/>
                <a:gd name="T9" fmla="*/ 132 h 192"/>
                <a:gd name="T10" fmla="*/ 12 w 252"/>
                <a:gd name="T11" fmla="*/ 138 h 192"/>
                <a:gd name="T12" fmla="*/ 12 w 252"/>
                <a:gd name="T13" fmla="*/ 162 h 192"/>
                <a:gd name="T14" fmla="*/ 30 w 252"/>
                <a:gd name="T15" fmla="*/ 180 h 192"/>
                <a:gd name="T16" fmla="*/ 222 w 252"/>
                <a:gd name="T17" fmla="*/ 180 h 192"/>
                <a:gd name="T18" fmla="*/ 240 w 252"/>
                <a:gd name="T19" fmla="*/ 162 h 192"/>
                <a:gd name="T20" fmla="*/ 240 w 252"/>
                <a:gd name="T21" fmla="*/ 30 h 192"/>
                <a:gd name="T22" fmla="*/ 222 w 252"/>
                <a:gd name="T23" fmla="*/ 12 h 192"/>
                <a:gd name="T24" fmla="*/ 210 w 252"/>
                <a:gd name="T25" fmla="*/ 12 h 192"/>
                <a:gd name="T26" fmla="*/ 204 w 252"/>
                <a:gd name="T27" fmla="*/ 6 h 192"/>
                <a:gd name="T28" fmla="*/ 210 w 252"/>
                <a:gd name="T29" fmla="*/ 0 h 192"/>
                <a:gd name="T30" fmla="*/ 222 w 252"/>
                <a:gd name="T31" fmla="*/ 0 h 192"/>
                <a:gd name="T32" fmla="*/ 252 w 252"/>
                <a:gd name="T33" fmla="*/ 30 h 192"/>
                <a:gd name="T34" fmla="*/ 252 w 252"/>
                <a:gd name="T35" fmla="*/ 162 h 192"/>
                <a:gd name="T36" fmla="*/ 222 w 252"/>
                <a:gd name="T3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92">
                  <a:moveTo>
                    <a:pt x="222" y="192"/>
                  </a:moveTo>
                  <a:cubicBezTo>
                    <a:pt x="30" y="192"/>
                    <a:pt x="30" y="192"/>
                    <a:pt x="30" y="192"/>
                  </a:cubicBezTo>
                  <a:cubicBezTo>
                    <a:pt x="14" y="192"/>
                    <a:pt x="0" y="179"/>
                    <a:pt x="0" y="162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5"/>
                    <a:pt x="3" y="132"/>
                    <a:pt x="6" y="132"/>
                  </a:cubicBezTo>
                  <a:cubicBezTo>
                    <a:pt x="10" y="132"/>
                    <a:pt x="12" y="135"/>
                    <a:pt x="12" y="138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12" y="172"/>
                    <a:pt x="20" y="180"/>
                    <a:pt x="30" y="180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32" y="180"/>
                    <a:pt x="240" y="172"/>
                    <a:pt x="240" y="162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20"/>
                    <a:pt x="232" y="12"/>
                    <a:pt x="222" y="12"/>
                  </a:cubicBezTo>
                  <a:cubicBezTo>
                    <a:pt x="210" y="12"/>
                    <a:pt x="210" y="12"/>
                    <a:pt x="210" y="12"/>
                  </a:cubicBezTo>
                  <a:cubicBezTo>
                    <a:pt x="207" y="12"/>
                    <a:pt x="204" y="9"/>
                    <a:pt x="204" y="6"/>
                  </a:cubicBezTo>
                  <a:cubicBezTo>
                    <a:pt x="204" y="3"/>
                    <a:pt x="207" y="0"/>
                    <a:pt x="210" y="0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39" y="0"/>
                    <a:pt x="252" y="13"/>
                    <a:pt x="252" y="30"/>
                  </a:cubicBezTo>
                  <a:cubicBezTo>
                    <a:pt x="252" y="162"/>
                    <a:pt x="252" y="162"/>
                    <a:pt x="252" y="162"/>
                  </a:cubicBezTo>
                  <a:cubicBezTo>
                    <a:pt x="252" y="179"/>
                    <a:pt x="239" y="192"/>
                    <a:pt x="222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320" name="Freeform 132">
            <a:extLst>
              <a:ext uri="{FF2B5EF4-FFF2-40B4-BE49-F238E27FC236}">
                <a16:creationId xmlns:a16="http://schemas.microsoft.com/office/drawing/2014/main" id="{45BDCAD5-FFA8-D94A-91ED-271D762E1E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09731" y="5515535"/>
            <a:ext cx="494523" cy="438368"/>
          </a:xfrm>
          <a:custGeom>
            <a:avLst/>
            <a:gdLst>
              <a:gd name="T0" fmla="*/ 9 w 133"/>
              <a:gd name="T1" fmla="*/ 0 h 116"/>
              <a:gd name="T2" fmla="*/ 0 w 133"/>
              <a:gd name="T3" fmla="*/ 91 h 116"/>
              <a:gd name="T4" fmla="*/ 56 w 133"/>
              <a:gd name="T5" fmla="*/ 99 h 116"/>
              <a:gd name="T6" fmla="*/ 39 w 133"/>
              <a:gd name="T7" fmla="*/ 110 h 116"/>
              <a:gd name="T8" fmla="*/ 39 w 133"/>
              <a:gd name="T9" fmla="*/ 116 h 116"/>
              <a:gd name="T10" fmla="*/ 97 w 133"/>
              <a:gd name="T11" fmla="*/ 113 h 116"/>
              <a:gd name="T12" fmla="*/ 78 w 133"/>
              <a:gd name="T13" fmla="*/ 110 h 116"/>
              <a:gd name="T14" fmla="*/ 124 w 133"/>
              <a:gd name="T15" fmla="*/ 99 h 116"/>
              <a:gd name="T16" fmla="*/ 133 w 133"/>
              <a:gd name="T17" fmla="*/ 8 h 116"/>
              <a:gd name="T18" fmla="*/ 72 w 133"/>
              <a:gd name="T19" fmla="*/ 110 h 116"/>
              <a:gd name="T20" fmla="*/ 61 w 133"/>
              <a:gd name="T21" fmla="*/ 99 h 116"/>
              <a:gd name="T22" fmla="*/ 72 w 133"/>
              <a:gd name="T23" fmla="*/ 110 h 116"/>
              <a:gd name="T24" fmla="*/ 124 w 133"/>
              <a:gd name="T25" fmla="*/ 94 h 116"/>
              <a:gd name="T26" fmla="*/ 6 w 133"/>
              <a:gd name="T27" fmla="*/ 91 h 116"/>
              <a:gd name="T28" fmla="*/ 9 w 133"/>
              <a:gd name="T29" fmla="*/ 5 h 116"/>
              <a:gd name="T30" fmla="*/ 127 w 133"/>
              <a:gd name="T31" fmla="*/ 8 h 116"/>
              <a:gd name="T32" fmla="*/ 109 w 133"/>
              <a:gd name="T33" fmla="*/ 36 h 116"/>
              <a:gd name="T34" fmla="*/ 68 w 133"/>
              <a:gd name="T35" fmla="*/ 19 h 116"/>
              <a:gd name="T36" fmla="*/ 30 w 133"/>
              <a:gd name="T37" fmla="*/ 36 h 116"/>
              <a:gd name="T38" fmla="*/ 30 w 133"/>
              <a:gd name="T39" fmla="*/ 36 h 116"/>
              <a:gd name="T40" fmla="*/ 28 w 133"/>
              <a:gd name="T41" fmla="*/ 37 h 116"/>
              <a:gd name="T42" fmla="*/ 28 w 133"/>
              <a:gd name="T43" fmla="*/ 57 h 116"/>
              <a:gd name="T44" fmla="*/ 23 w 133"/>
              <a:gd name="T45" fmla="*/ 76 h 116"/>
              <a:gd name="T46" fmla="*/ 36 w 133"/>
              <a:gd name="T47" fmla="*/ 77 h 116"/>
              <a:gd name="T48" fmla="*/ 39 w 133"/>
              <a:gd name="T49" fmla="*/ 73 h 116"/>
              <a:gd name="T50" fmla="*/ 34 w 133"/>
              <a:gd name="T51" fmla="*/ 43 h 116"/>
              <a:gd name="T52" fmla="*/ 45 w 133"/>
              <a:gd name="T53" fmla="*/ 66 h 116"/>
              <a:gd name="T54" fmla="*/ 68 w 133"/>
              <a:gd name="T55" fmla="*/ 79 h 116"/>
              <a:gd name="T56" fmla="*/ 71 w 133"/>
              <a:gd name="T57" fmla="*/ 79 h 116"/>
              <a:gd name="T58" fmla="*/ 94 w 133"/>
              <a:gd name="T59" fmla="*/ 66 h 116"/>
              <a:gd name="T60" fmla="*/ 109 w 133"/>
              <a:gd name="T61" fmla="*/ 41 h 116"/>
              <a:gd name="T62" fmla="*/ 109 w 133"/>
              <a:gd name="T63" fmla="*/ 36 h 116"/>
              <a:gd name="T64" fmla="*/ 31 w 133"/>
              <a:gd name="T65" fmla="*/ 66 h 116"/>
              <a:gd name="T66" fmla="*/ 29 w 133"/>
              <a:gd name="T67" fmla="*/ 71 h 116"/>
              <a:gd name="T68" fmla="*/ 69 w 133"/>
              <a:gd name="T69" fmla="*/ 74 h 116"/>
              <a:gd name="T70" fmla="*/ 50 w 133"/>
              <a:gd name="T71" fmla="*/ 50 h 116"/>
              <a:gd name="T72" fmla="*/ 69 w 133"/>
              <a:gd name="T73" fmla="*/ 58 h 116"/>
              <a:gd name="T74" fmla="*/ 89 w 133"/>
              <a:gd name="T75" fmla="*/ 50 h 116"/>
              <a:gd name="T76" fmla="*/ 69 w 133"/>
              <a:gd name="T77" fmla="*/ 52 h 116"/>
              <a:gd name="T78" fmla="*/ 69 w 133"/>
              <a:gd name="T79" fmla="*/ 25 h 116"/>
              <a:gd name="T80" fmla="*/ 69 w 133"/>
              <a:gd name="T81" fmla="*/ 5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3" h="116">
                <a:moveTo>
                  <a:pt x="124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5"/>
                  <a:pt x="4" y="99"/>
                  <a:pt x="9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37" y="110"/>
                  <a:pt x="36" y="111"/>
                  <a:pt x="36" y="113"/>
                </a:cubicBezTo>
                <a:cubicBezTo>
                  <a:pt x="36" y="114"/>
                  <a:pt x="37" y="116"/>
                  <a:pt x="39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6" y="116"/>
                  <a:pt x="97" y="114"/>
                  <a:pt x="97" y="113"/>
                </a:cubicBezTo>
                <a:cubicBezTo>
                  <a:pt x="97" y="111"/>
                  <a:pt x="96" y="110"/>
                  <a:pt x="94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8" y="99"/>
                  <a:pt x="78" y="99"/>
                  <a:pt x="78" y="99"/>
                </a:cubicBezTo>
                <a:cubicBezTo>
                  <a:pt x="124" y="99"/>
                  <a:pt x="124" y="99"/>
                  <a:pt x="124" y="99"/>
                </a:cubicBezTo>
                <a:cubicBezTo>
                  <a:pt x="129" y="99"/>
                  <a:pt x="133" y="95"/>
                  <a:pt x="133" y="91"/>
                </a:cubicBezTo>
                <a:cubicBezTo>
                  <a:pt x="133" y="8"/>
                  <a:pt x="133" y="8"/>
                  <a:pt x="133" y="8"/>
                </a:cubicBezTo>
                <a:cubicBezTo>
                  <a:pt x="133" y="4"/>
                  <a:pt x="129" y="0"/>
                  <a:pt x="124" y="0"/>
                </a:cubicBezTo>
                <a:close/>
                <a:moveTo>
                  <a:pt x="72" y="110"/>
                </a:moveTo>
                <a:cubicBezTo>
                  <a:pt x="61" y="110"/>
                  <a:pt x="61" y="110"/>
                  <a:pt x="61" y="110"/>
                </a:cubicBezTo>
                <a:cubicBezTo>
                  <a:pt x="61" y="99"/>
                  <a:pt x="61" y="99"/>
                  <a:pt x="61" y="99"/>
                </a:cubicBezTo>
                <a:cubicBezTo>
                  <a:pt x="72" y="99"/>
                  <a:pt x="72" y="99"/>
                  <a:pt x="72" y="99"/>
                </a:cubicBezTo>
                <a:lnTo>
                  <a:pt x="72" y="110"/>
                </a:lnTo>
                <a:close/>
                <a:moveTo>
                  <a:pt x="127" y="91"/>
                </a:moveTo>
                <a:cubicBezTo>
                  <a:pt x="127" y="92"/>
                  <a:pt x="126" y="94"/>
                  <a:pt x="124" y="94"/>
                </a:cubicBezTo>
                <a:cubicBezTo>
                  <a:pt x="9" y="94"/>
                  <a:pt x="9" y="94"/>
                  <a:pt x="9" y="94"/>
                </a:cubicBezTo>
                <a:cubicBezTo>
                  <a:pt x="7" y="94"/>
                  <a:pt x="6" y="92"/>
                  <a:pt x="6" y="91"/>
                </a:cubicBezTo>
                <a:cubicBezTo>
                  <a:pt x="6" y="8"/>
                  <a:pt x="6" y="8"/>
                  <a:pt x="6" y="8"/>
                </a:cubicBezTo>
                <a:cubicBezTo>
                  <a:pt x="6" y="7"/>
                  <a:pt x="7" y="5"/>
                  <a:pt x="9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6" y="5"/>
                  <a:pt x="127" y="7"/>
                  <a:pt x="127" y="8"/>
                </a:cubicBezTo>
                <a:lnTo>
                  <a:pt x="127" y="91"/>
                </a:lnTo>
                <a:close/>
                <a:moveTo>
                  <a:pt x="109" y="36"/>
                </a:moveTo>
                <a:cubicBezTo>
                  <a:pt x="70" y="19"/>
                  <a:pt x="70" y="19"/>
                  <a:pt x="70" y="19"/>
                </a:cubicBezTo>
                <a:cubicBezTo>
                  <a:pt x="70" y="19"/>
                  <a:pt x="69" y="19"/>
                  <a:pt x="68" y="19"/>
                </a:cubicBezTo>
                <a:cubicBezTo>
                  <a:pt x="30" y="36"/>
                  <a:pt x="30" y="36"/>
                  <a:pt x="30" y="36"/>
                </a:cubicBezTo>
                <a:cubicBezTo>
                  <a:pt x="30" y="36"/>
                  <a:pt x="30" y="36"/>
                  <a:pt x="30" y="36"/>
                </a:cubicBezTo>
                <a:cubicBezTo>
                  <a:pt x="30" y="36"/>
                  <a:pt x="30" y="36"/>
                  <a:pt x="30" y="36"/>
                </a:cubicBezTo>
                <a:cubicBezTo>
                  <a:pt x="30" y="36"/>
                  <a:pt x="30" y="36"/>
                  <a:pt x="30" y="36"/>
                </a:cubicBezTo>
                <a:cubicBezTo>
                  <a:pt x="29" y="36"/>
                  <a:pt x="29" y="36"/>
                  <a:pt x="29" y="37"/>
                </a:cubicBezTo>
                <a:cubicBezTo>
                  <a:pt x="29" y="37"/>
                  <a:pt x="28" y="37"/>
                  <a:pt x="28" y="37"/>
                </a:cubicBezTo>
                <a:cubicBezTo>
                  <a:pt x="28" y="37"/>
                  <a:pt x="28" y="38"/>
                  <a:pt x="28" y="38"/>
                </a:cubicBezTo>
                <a:cubicBezTo>
                  <a:pt x="28" y="57"/>
                  <a:pt x="28" y="57"/>
                  <a:pt x="28" y="57"/>
                </a:cubicBezTo>
                <a:cubicBezTo>
                  <a:pt x="23" y="73"/>
                  <a:pt x="23" y="73"/>
                  <a:pt x="23" y="73"/>
                </a:cubicBezTo>
                <a:cubicBezTo>
                  <a:pt x="22" y="74"/>
                  <a:pt x="22" y="75"/>
                  <a:pt x="23" y="76"/>
                </a:cubicBezTo>
                <a:cubicBezTo>
                  <a:pt x="24" y="77"/>
                  <a:pt x="24" y="77"/>
                  <a:pt x="25" y="77"/>
                </a:cubicBezTo>
                <a:cubicBezTo>
                  <a:pt x="36" y="77"/>
                  <a:pt x="36" y="77"/>
                  <a:pt x="36" y="77"/>
                </a:cubicBezTo>
                <a:cubicBezTo>
                  <a:pt x="37" y="77"/>
                  <a:pt x="38" y="77"/>
                  <a:pt x="38" y="76"/>
                </a:cubicBezTo>
                <a:cubicBezTo>
                  <a:pt x="39" y="75"/>
                  <a:pt x="39" y="74"/>
                  <a:pt x="39" y="73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3"/>
                  <a:pt x="34" y="43"/>
                  <a:pt x="34" y="43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66"/>
                  <a:pt x="45" y="66"/>
                  <a:pt x="45" y="66"/>
                </a:cubicBezTo>
                <a:cubicBezTo>
                  <a:pt x="45" y="67"/>
                  <a:pt x="45" y="68"/>
                  <a:pt x="46" y="68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80"/>
                  <a:pt x="69" y="80"/>
                  <a:pt x="69" y="80"/>
                </a:cubicBezTo>
                <a:cubicBezTo>
                  <a:pt x="70" y="80"/>
                  <a:pt x="70" y="80"/>
                  <a:pt x="71" y="79"/>
                </a:cubicBezTo>
                <a:cubicBezTo>
                  <a:pt x="93" y="68"/>
                  <a:pt x="93" y="68"/>
                  <a:pt x="93" y="68"/>
                </a:cubicBezTo>
                <a:cubicBezTo>
                  <a:pt x="94" y="68"/>
                  <a:pt x="94" y="67"/>
                  <a:pt x="94" y="66"/>
                </a:cubicBezTo>
                <a:cubicBezTo>
                  <a:pt x="94" y="47"/>
                  <a:pt x="94" y="47"/>
                  <a:pt x="94" y="47"/>
                </a:cubicBezTo>
                <a:cubicBezTo>
                  <a:pt x="109" y="41"/>
                  <a:pt x="109" y="41"/>
                  <a:pt x="109" y="41"/>
                </a:cubicBezTo>
                <a:cubicBezTo>
                  <a:pt x="110" y="41"/>
                  <a:pt x="111" y="40"/>
                  <a:pt x="111" y="38"/>
                </a:cubicBezTo>
                <a:cubicBezTo>
                  <a:pt x="111" y="37"/>
                  <a:pt x="110" y="36"/>
                  <a:pt x="109" y="36"/>
                </a:cubicBezTo>
                <a:close/>
                <a:moveTo>
                  <a:pt x="29" y="71"/>
                </a:moveTo>
                <a:cubicBezTo>
                  <a:pt x="31" y="66"/>
                  <a:pt x="31" y="66"/>
                  <a:pt x="31" y="66"/>
                </a:cubicBezTo>
                <a:cubicBezTo>
                  <a:pt x="32" y="71"/>
                  <a:pt x="32" y="71"/>
                  <a:pt x="32" y="71"/>
                </a:cubicBezTo>
                <a:lnTo>
                  <a:pt x="29" y="71"/>
                </a:lnTo>
                <a:close/>
                <a:moveTo>
                  <a:pt x="89" y="64"/>
                </a:moveTo>
                <a:cubicBezTo>
                  <a:pt x="69" y="74"/>
                  <a:pt x="69" y="74"/>
                  <a:pt x="69" y="7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50"/>
                  <a:pt x="50" y="50"/>
                  <a:pt x="50" y="50"/>
                </a:cubicBezTo>
                <a:cubicBezTo>
                  <a:pt x="68" y="57"/>
                  <a:pt x="68" y="57"/>
                  <a:pt x="68" y="57"/>
                </a:cubicBezTo>
                <a:cubicBezTo>
                  <a:pt x="69" y="58"/>
                  <a:pt x="69" y="58"/>
                  <a:pt x="69" y="58"/>
                </a:cubicBezTo>
                <a:cubicBezTo>
                  <a:pt x="70" y="58"/>
                  <a:pt x="70" y="58"/>
                  <a:pt x="70" y="57"/>
                </a:cubicBezTo>
                <a:cubicBezTo>
                  <a:pt x="89" y="50"/>
                  <a:pt x="89" y="50"/>
                  <a:pt x="89" y="50"/>
                </a:cubicBezTo>
                <a:lnTo>
                  <a:pt x="89" y="64"/>
                </a:lnTo>
                <a:close/>
                <a:moveTo>
                  <a:pt x="69" y="52"/>
                </a:moveTo>
                <a:cubicBezTo>
                  <a:pt x="38" y="38"/>
                  <a:pt x="38" y="38"/>
                  <a:pt x="38" y="38"/>
                </a:cubicBezTo>
                <a:cubicBezTo>
                  <a:pt x="69" y="25"/>
                  <a:pt x="69" y="25"/>
                  <a:pt x="69" y="25"/>
                </a:cubicBezTo>
                <a:cubicBezTo>
                  <a:pt x="101" y="38"/>
                  <a:pt x="101" y="38"/>
                  <a:pt x="101" y="38"/>
                </a:cubicBezTo>
                <a:lnTo>
                  <a:pt x="69" y="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latin typeface="+mj-lt"/>
            </a:endParaRPr>
          </a:p>
        </p:txBody>
      </p:sp>
      <p:grpSp>
        <p:nvGrpSpPr>
          <p:cNvPr id="325" name="Group 104">
            <a:extLst>
              <a:ext uri="{FF2B5EF4-FFF2-40B4-BE49-F238E27FC236}">
                <a16:creationId xmlns:a16="http://schemas.microsoft.com/office/drawing/2014/main" id="{C933286F-FB2B-2B48-B689-90FB1B740D7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207268" y="5477733"/>
            <a:ext cx="341846" cy="513972"/>
            <a:chOff x="1443" y="2997"/>
            <a:chExt cx="284" cy="427"/>
          </a:xfrm>
          <a:solidFill>
            <a:schemeClr val="accent1"/>
          </a:solidFill>
        </p:grpSpPr>
        <p:sp>
          <p:nvSpPr>
            <p:cNvPr id="326" name="Freeform 105">
              <a:extLst>
                <a:ext uri="{FF2B5EF4-FFF2-40B4-BE49-F238E27FC236}">
                  <a16:creationId xmlns:a16="http://schemas.microsoft.com/office/drawing/2014/main" id="{EBD25FD2-6E1F-C448-BE38-E904E3A2F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62" y="3104"/>
              <a:ext cx="261" cy="320"/>
            </a:xfrm>
            <a:custGeom>
              <a:avLst/>
              <a:gdLst>
                <a:gd name="T0" fmla="*/ 155 w 176"/>
                <a:gd name="T1" fmla="*/ 216 h 216"/>
                <a:gd name="T2" fmla="*/ 59 w 176"/>
                <a:gd name="T3" fmla="*/ 216 h 216"/>
                <a:gd name="T4" fmla="*/ 54 w 176"/>
                <a:gd name="T5" fmla="*/ 213 h 216"/>
                <a:gd name="T6" fmla="*/ 6 w 176"/>
                <a:gd name="T7" fmla="*/ 141 h 216"/>
                <a:gd name="T8" fmla="*/ 4 w 176"/>
                <a:gd name="T9" fmla="*/ 116 h 216"/>
                <a:gd name="T10" fmla="*/ 17 w 176"/>
                <a:gd name="T11" fmla="*/ 108 h 216"/>
                <a:gd name="T12" fmla="*/ 59 w 176"/>
                <a:gd name="T13" fmla="*/ 137 h 216"/>
                <a:gd name="T14" fmla="*/ 59 w 176"/>
                <a:gd name="T15" fmla="*/ 24 h 216"/>
                <a:gd name="T16" fmla="*/ 83 w 176"/>
                <a:gd name="T17" fmla="*/ 0 h 216"/>
                <a:gd name="T18" fmla="*/ 107 w 176"/>
                <a:gd name="T19" fmla="*/ 24 h 216"/>
                <a:gd name="T20" fmla="*/ 107 w 176"/>
                <a:gd name="T21" fmla="*/ 92 h 216"/>
                <a:gd name="T22" fmla="*/ 156 w 176"/>
                <a:gd name="T23" fmla="*/ 108 h 216"/>
                <a:gd name="T24" fmla="*/ 173 w 176"/>
                <a:gd name="T25" fmla="*/ 145 h 216"/>
                <a:gd name="T26" fmla="*/ 161 w 176"/>
                <a:gd name="T27" fmla="*/ 211 h 216"/>
                <a:gd name="T28" fmla="*/ 155 w 176"/>
                <a:gd name="T29" fmla="*/ 216 h 216"/>
                <a:gd name="T30" fmla="*/ 62 w 176"/>
                <a:gd name="T31" fmla="*/ 204 h 216"/>
                <a:gd name="T32" fmla="*/ 150 w 176"/>
                <a:gd name="T33" fmla="*/ 204 h 216"/>
                <a:gd name="T34" fmla="*/ 161 w 176"/>
                <a:gd name="T35" fmla="*/ 143 h 216"/>
                <a:gd name="T36" fmla="*/ 152 w 176"/>
                <a:gd name="T37" fmla="*/ 120 h 216"/>
                <a:gd name="T38" fmla="*/ 99 w 176"/>
                <a:gd name="T39" fmla="*/ 102 h 216"/>
                <a:gd name="T40" fmla="*/ 95 w 176"/>
                <a:gd name="T41" fmla="*/ 96 h 216"/>
                <a:gd name="T42" fmla="*/ 95 w 176"/>
                <a:gd name="T43" fmla="*/ 24 h 216"/>
                <a:gd name="T44" fmla="*/ 83 w 176"/>
                <a:gd name="T45" fmla="*/ 12 h 216"/>
                <a:gd name="T46" fmla="*/ 71 w 176"/>
                <a:gd name="T47" fmla="*/ 24 h 216"/>
                <a:gd name="T48" fmla="*/ 71 w 176"/>
                <a:gd name="T49" fmla="*/ 156 h 216"/>
                <a:gd name="T50" fmla="*/ 67 w 176"/>
                <a:gd name="T51" fmla="*/ 162 h 216"/>
                <a:gd name="T52" fmla="*/ 60 w 176"/>
                <a:gd name="T53" fmla="*/ 159 h 216"/>
                <a:gd name="T54" fmla="*/ 17 w 176"/>
                <a:gd name="T55" fmla="*/ 120 h 216"/>
                <a:gd name="T56" fmla="*/ 14 w 176"/>
                <a:gd name="T57" fmla="*/ 121 h 216"/>
                <a:gd name="T58" fmla="*/ 16 w 176"/>
                <a:gd name="T59" fmla="*/ 135 h 216"/>
                <a:gd name="T60" fmla="*/ 62 w 176"/>
                <a:gd name="T61" fmla="*/ 20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6" h="216">
                  <a:moveTo>
                    <a:pt x="155" y="216"/>
                  </a:moveTo>
                  <a:cubicBezTo>
                    <a:pt x="59" y="216"/>
                    <a:pt x="59" y="216"/>
                    <a:pt x="59" y="216"/>
                  </a:cubicBezTo>
                  <a:cubicBezTo>
                    <a:pt x="57" y="216"/>
                    <a:pt x="55" y="215"/>
                    <a:pt x="54" y="213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2" y="135"/>
                    <a:pt x="0" y="124"/>
                    <a:pt x="4" y="116"/>
                  </a:cubicBezTo>
                  <a:cubicBezTo>
                    <a:pt x="6" y="111"/>
                    <a:pt x="11" y="108"/>
                    <a:pt x="17" y="108"/>
                  </a:cubicBezTo>
                  <a:cubicBezTo>
                    <a:pt x="30" y="108"/>
                    <a:pt x="42" y="113"/>
                    <a:pt x="59" y="13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11"/>
                    <a:pt x="70" y="0"/>
                    <a:pt x="83" y="0"/>
                  </a:cubicBezTo>
                  <a:cubicBezTo>
                    <a:pt x="96" y="0"/>
                    <a:pt x="107" y="11"/>
                    <a:pt x="107" y="24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72" y="113"/>
                    <a:pt x="176" y="131"/>
                    <a:pt x="173" y="145"/>
                  </a:cubicBezTo>
                  <a:cubicBezTo>
                    <a:pt x="161" y="211"/>
                    <a:pt x="161" y="211"/>
                    <a:pt x="161" y="211"/>
                  </a:cubicBezTo>
                  <a:cubicBezTo>
                    <a:pt x="161" y="214"/>
                    <a:pt x="158" y="216"/>
                    <a:pt x="155" y="216"/>
                  </a:cubicBezTo>
                  <a:close/>
                  <a:moveTo>
                    <a:pt x="62" y="204"/>
                  </a:moveTo>
                  <a:cubicBezTo>
                    <a:pt x="150" y="204"/>
                    <a:pt x="150" y="204"/>
                    <a:pt x="150" y="204"/>
                  </a:cubicBezTo>
                  <a:cubicBezTo>
                    <a:pt x="161" y="143"/>
                    <a:pt x="161" y="143"/>
                    <a:pt x="161" y="143"/>
                  </a:cubicBezTo>
                  <a:cubicBezTo>
                    <a:pt x="163" y="134"/>
                    <a:pt x="161" y="123"/>
                    <a:pt x="152" y="120"/>
                  </a:cubicBezTo>
                  <a:cubicBezTo>
                    <a:pt x="99" y="102"/>
                    <a:pt x="99" y="102"/>
                    <a:pt x="99" y="102"/>
                  </a:cubicBezTo>
                  <a:cubicBezTo>
                    <a:pt x="97" y="101"/>
                    <a:pt x="95" y="99"/>
                    <a:pt x="95" y="96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17"/>
                    <a:pt x="90" y="12"/>
                    <a:pt x="83" y="12"/>
                  </a:cubicBezTo>
                  <a:cubicBezTo>
                    <a:pt x="77" y="12"/>
                    <a:pt x="71" y="18"/>
                    <a:pt x="71" y="24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71" y="159"/>
                    <a:pt x="69" y="161"/>
                    <a:pt x="67" y="162"/>
                  </a:cubicBezTo>
                  <a:cubicBezTo>
                    <a:pt x="64" y="163"/>
                    <a:pt x="62" y="162"/>
                    <a:pt x="60" y="159"/>
                  </a:cubicBezTo>
                  <a:cubicBezTo>
                    <a:pt x="37" y="123"/>
                    <a:pt x="26" y="120"/>
                    <a:pt x="17" y="120"/>
                  </a:cubicBezTo>
                  <a:cubicBezTo>
                    <a:pt x="15" y="120"/>
                    <a:pt x="15" y="121"/>
                    <a:pt x="14" y="121"/>
                  </a:cubicBezTo>
                  <a:cubicBezTo>
                    <a:pt x="13" y="124"/>
                    <a:pt x="14" y="131"/>
                    <a:pt x="16" y="135"/>
                  </a:cubicBezTo>
                  <a:lnTo>
                    <a:pt x="62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27" name="Freeform 106">
              <a:extLst>
                <a:ext uri="{FF2B5EF4-FFF2-40B4-BE49-F238E27FC236}">
                  <a16:creationId xmlns:a16="http://schemas.microsoft.com/office/drawing/2014/main" id="{BD9B7B3C-0689-BA4C-ABBF-BCE7E3B46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" y="3122"/>
              <a:ext cx="71" cy="17"/>
            </a:xfrm>
            <a:custGeom>
              <a:avLst/>
              <a:gdLst>
                <a:gd name="T0" fmla="*/ 42 w 48"/>
                <a:gd name="T1" fmla="*/ 12 h 12"/>
                <a:gd name="T2" fmla="*/ 6 w 48"/>
                <a:gd name="T3" fmla="*/ 12 h 12"/>
                <a:gd name="T4" fmla="*/ 0 w 48"/>
                <a:gd name="T5" fmla="*/ 6 h 12"/>
                <a:gd name="T6" fmla="*/ 6 w 48"/>
                <a:gd name="T7" fmla="*/ 0 h 12"/>
                <a:gd name="T8" fmla="*/ 42 w 48"/>
                <a:gd name="T9" fmla="*/ 0 h 12"/>
                <a:gd name="T10" fmla="*/ 48 w 48"/>
                <a:gd name="T11" fmla="*/ 6 h 12"/>
                <a:gd name="T12" fmla="*/ 42 w 4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2">
                  <a:moveTo>
                    <a:pt x="4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8" y="3"/>
                    <a:pt x="48" y="6"/>
                  </a:cubicBezTo>
                  <a:cubicBezTo>
                    <a:pt x="48" y="9"/>
                    <a:pt x="46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28" name="Freeform 107">
              <a:extLst>
                <a:ext uri="{FF2B5EF4-FFF2-40B4-BE49-F238E27FC236}">
                  <a16:creationId xmlns:a16="http://schemas.microsoft.com/office/drawing/2014/main" id="{C9272C8E-5CB2-4643-AEA6-BE716984C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" y="3031"/>
              <a:ext cx="55" cy="55"/>
            </a:xfrm>
            <a:custGeom>
              <a:avLst/>
              <a:gdLst>
                <a:gd name="T0" fmla="*/ 6 w 37"/>
                <a:gd name="T1" fmla="*/ 37 h 37"/>
                <a:gd name="T2" fmla="*/ 2 w 37"/>
                <a:gd name="T3" fmla="*/ 35 h 37"/>
                <a:gd name="T4" fmla="*/ 2 w 37"/>
                <a:gd name="T5" fmla="*/ 27 h 37"/>
                <a:gd name="T6" fmla="*/ 26 w 37"/>
                <a:gd name="T7" fmla="*/ 3 h 37"/>
                <a:gd name="T8" fmla="*/ 34 w 37"/>
                <a:gd name="T9" fmla="*/ 3 h 37"/>
                <a:gd name="T10" fmla="*/ 34 w 37"/>
                <a:gd name="T11" fmla="*/ 11 h 37"/>
                <a:gd name="T12" fmla="*/ 10 w 37"/>
                <a:gd name="T13" fmla="*/ 35 h 37"/>
                <a:gd name="T14" fmla="*/ 6 w 37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6" y="37"/>
                  </a:moveTo>
                  <a:cubicBezTo>
                    <a:pt x="5" y="37"/>
                    <a:pt x="3" y="36"/>
                    <a:pt x="2" y="35"/>
                  </a:cubicBezTo>
                  <a:cubicBezTo>
                    <a:pt x="0" y="33"/>
                    <a:pt x="0" y="29"/>
                    <a:pt x="2" y="2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0"/>
                    <a:pt x="32" y="0"/>
                    <a:pt x="34" y="3"/>
                  </a:cubicBezTo>
                  <a:cubicBezTo>
                    <a:pt x="37" y="5"/>
                    <a:pt x="37" y="9"/>
                    <a:pt x="34" y="1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8" y="37"/>
                    <a:pt x="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29" name="Freeform 108">
              <a:extLst>
                <a:ext uri="{FF2B5EF4-FFF2-40B4-BE49-F238E27FC236}">
                  <a16:creationId xmlns:a16="http://schemas.microsoft.com/office/drawing/2014/main" id="{CA4C5504-30D4-1D40-B292-CD5DA723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5" y="2997"/>
              <a:ext cx="18" cy="71"/>
            </a:xfrm>
            <a:custGeom>
              <a:avLst/>
              <a:gdLst>
                <a:gd name="T0" fmla="*/ 6 w 12"/>
                <a:gd name="T1" fmla="*/ 48 h 48"/>
                <a:gd name="T2" fmla="*/ 0 w 12"/>
                <a:gd name="T3" fmla="*/ 42 h 48"/>
                <a:gd name="T4" fmla="*/ 0 w 12"/>
                <a:gd name="T5" fmla="*/ 6 h 48"/>
                <a:gd name="T6" fmla="*/ 6 w 12"/>
                <a:gd name="T7" fmla="*/ 0 h 48"/>
                <a:gd name="T8" fmla="*/ 12 w 12"/>
                <a:gd name="T9" fmla="*/ 6 h 48"/>
                <a:gd name="T10" fmla="*/ 12 w 12"/>
                <a:gd name="T11" fmla="*/ 42 h 48"/>
                <a:gd name="T12" fmla="*/ 6 w 12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8">
                  <a:moveTo>
                    <a:pt x="6" y="48"/>
                  </a:moveTo>
                  <a:cubicBezTo>
                    <a:pt x="3" y="48"/>
                    <a:pt x="0" y="45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5"/>
                    <a:pt x="10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30" name="Freeform 109">
              <a:extLst>
                <a:ext uri="{FF2B5EF4-FFF2-40B4-BE49-F238E27FC236}">
                  <a16:creationId xmlns:a16="http://schemas.microsoft.com/office/drawing/2014/main" id="{7B5112E2-4CA4-294E-BC9B-DD315AEE8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8" y="3031"/>
              <a:ext cx="55" cy="55"/>
            </a:xfrm>
            <a:custGeom>
              <a:avLst/>
              <a:gdLst>
                <a:gd name="T0" fmla="*/ 30 w 37"/>
                <a:gd name="T1" fmla="*/ 37 h 37"/>
                <a:gd name="T2" fmla="*/ 26 w 37"/>
                <a:gd name="T3" fmla="*/ 35 h 37"/>
                <a:gd name="T4" fmla="*/ 2 w 37"/>
                <a:gd name="T5" fmla="*/ 11 h 37"/>
                <a:gd name="T6" fmla="*/ 2 w 37"/>
                <a:gd name="T7" fmla="*/ 3 h 37"/>
                <a:gd name="T8" fmla="*/ 10 w 37"/>
                <a:gd name="T9" fmla="*/ 3 h 37"/>
                <a:gd name="T10" fmla="*/ 34 w 37"/>
                <a:gd name="T11" fmla="*/ 27 h 37"/>
                <a:gd name="T12" fmla="*/ 34 w 37"/>
                <a:gd name="T13" fmla="*/ 35 h 37"/>
                <a:gd name="T14" fmla="*/ 30 w 37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30" y="37"/>
                  </a:moveTo>
                  <a:cubicBezTo>
                    <a:pt x="29" y="37"/>
                    <a:pt x="27" y="36"/>
                    <a:pt x="26" y="35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9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7" y="29"/>
                    <a:pt x="37" y="33"/>
                    <a:pt x="34" y="35"/>
                  </a:cubicBezTo>
                  <a:cubicBezTo>
                    <a:pt x="33" y="36"/>
                    <a:pt x="32" y="37"/>
                    <a:pt x="3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31" name="Freeform 110">
              <a:extLst>
                <a:ext uri="{FF2B5EF4-FFF2-40B4-BE49-F238E27FC236}">
                  <a16:creationId xmlns:a16="http://schemas.microsoft.com/office/drawing/2014/main" id="{B8173CE6-5D1A-A846-84AC-EC2E79F05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3" y="3122"/>
              <a:ext cx="71" cy="17"/>
            </a:xfrm>
            <a:custGeom>
              <a:avLst/>
              <a:gdLst>
                <a:gd name="T0" fmla="*/ 42 w 48"/>
                <a:gd name="T1" fmla="*/ 12 h 12"/>
                <a:gd name="T2" fmla="*/ 6 w 48"/>
                <a:gd name="T3" fmla="*/ 12 h 12"/>
                <a:gd name="T4" fmla="*/ 0 w 48"/>
                <a:gd name="T5" fmla="*/ 6 h 12"/>
                <a:gd name="T6" fmla="*/ 6 w 48"/>
                <a:gd name="T7" fmla="*/ 0 h 12"/>
                <a:gd name="T8" fmla="*/ 42 w 48"/>
                <a:gd name="T9" fmla="*/ 0 h 12"/>
                <a:gd name="T10" fmla="*/ 48 w 48"/>
                <a:gd name="T11" fmla="*/ 6 h 12"/>
                <a:gd name="T12" fmla="*/ 42 w 4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2">
                  <a:moveTo>
                    <a:pt x="4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8" y="3"/>
                    <a:pt x="48" y="6"/>
                  </a:cubicBezTo>
                  <a:cubicBezTo>
                    <a:pt x="48" y="9"/>
                    <a:pt x="46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</p:grpSp>
      <p:grpSp>
        <p:nvGrpSpPr>
          <p:cNvPr id="332" name="Group 48">
            <a:extLst>
              <a:ext uri="{FF2B5EF4-FFF2-40B4-BE49-F238E27FC236}">
                <a16:creationId xmlns:a16="http://schemas.microsoft.com/office/drawing/2014/main" id="{845CA248-13D3-B844-9F40-7BA5E1132E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941132" y="3109340"/>
            <a:ext cx="515826" cy="496764"/>
            <a:chOff x="6532" y="451"/>
            <a:chExt cx="433" cy="417"/>
          </a:xfrm>
          <a:solidFill>
            <a:schemeClr val="accent1"/>
          </a:solidFill>
        </p:grpSpPr>
        <p:sp>
          <p:nvSpPr>
            <p:cNvPr id="333" name="Freeform 49">
              <a:extLst>
                <a:ext uri="{FF2B5EF4-FFF2-40B4-BE49-F238E27FC236}">
                  <a16:creationId xmlns:a16="http://schemas.microsoft.com/office/drawing/2014/main" id="{17E6D66F-E2A5-7445-867C-00B311AB2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7" y="621"/>
              <a:ext cx="128" cy="94"/>
            </a:xfrm>
            <a:custGeom>
              <a:avLst/>
              <a:gdLst>
                <a:gd name="T0" fmla="*/ 7 w 86"/>
                <a:gd name="T1" fmla="*/ 64 h 64"/>
                <a:gd name="T2" fmla="*/ 3 w 86"/>
                <a:gd name="T3" fmla="*/ 63 h 64"/>
                <a:gd name="T4" fmla="*/ 1 w 86"/>
                <a:gd name="T5" fmla="*/ 55 h 64"/>
                <a:gd name="T6" fmla="*/ 34 w 86"/>
                <a:gd name="T7" fmla="*/ 3 h 64"/>
                <a:gd name="T8" fmla="*/ 38 w 86"/>
                <a:gd name="T9" fmla="*/ 0 h 64"/>
                <a:gd name="T10" fmla="*/ 43 w 86"/>
                <a:gd name="T11" fmla="*/ 2 h 64"/>
                <a:gd name="T12" fmla="*/ 84 w 86"/>
                <a:gd name="T13" fmla="*/ 48 h 64"/>
                <a:gd name="T14" fmla="*/ 84 w 86"/>
                <a:gd name="T15" fmla="*/ 56 h 64"/>
                <a:gd name="T16" fmla="*/ 75 w 86"/>
                <a:gd name="T17" fmla="*/ 56 h 64"/>
                <a:gd name="T18" fmla="*/ 40 w 86"/>
                <a:gd name="T19" fmla="*/ 16 h 64"/>
                <a:gd name="T20" fmla="*/ 12 w 86"/>
                <a:gd name="T21" fmla="*/ 61 h 64"/>
                <a:gd name="T22" fmla="*/ 7 w 86"/>
                <a:gd name="T2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64">
                  <a:moveTo>
                    <a:pt x="7" y="64"/>
                  </a:moveTo>
                  <a:cubicBezTo>
                    <a:pt x="5" y="64"/>
                    <a:pt x="4" y="64"/>
                    <a:pt x="3" y="63"/>
                  </a:cubicBezTo>
                  <a:cubicBezTo>
                    <a:pt x="1" y="62"/>
                    <a:pt x="0" y="58"/>
                    <a:pt x="1" y="5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1"/>
                    <a:pt x="36" y="0"/>
                    <a:pt x="38" y="0"/>
                  </a:cubicBezTo>
                  <a:cubicBezTo>
                    <a:pt x="40" y="0"/>
                    <a:pt x="42" y="1"/>
                    <a:pt x="43" y="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50"/>
                    <a:pt x="86" y="54"/>
                    <a:pt x="84" y="56"/>
                  </a:cubicBezTo>
                  <a:cubicBezTo>
                    <a:pt x="81" y="58"/>
                    <a:pt x="78" y="58"/>
                    <a:pt x="75" y="5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1" y="63"/>
                    <a:pt x="9" y="64"/>
                    <a:pt x="7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34" name="Freeform 50">
              <a:extLst>
                <a:ext uri="{FF2B5EF4-FFF2-40B4-BE49-F238E27FC236}">
                  <a16:creationId xmlns:a16="http://schemas.microsoft.com/office/drawing/2014/main" id="{A947C942-EA82-4B48-9330-14A742F71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9" y="621"/>
              <a:ext cx="157" cy="233"/>
            </a:xfrm>
            <a:custGeom>
              <a:avLst/>
              <a:gdLst>
                <a:gd name="T0" fmla="*/ 7 w 106"/>
                <a:gd name="T1" fmla="*/ 158 h 158"/>
                <a:gd name="T2" fmla="*/ 1 w 106"/>
                <a:gd name="T3" fmla="*/ 154 h 158"/>
                <a:gd name="T4" fmla="*/ 5 w 106"/>
                <a:gd name="T5" fmla="*/ 147 h 158"/>
                <a:gd name="T6" fmla="*/ 74 w 106"/>
                <a:gd name="T7" fmla="*/ 94 h 158"/>
                <a:gd name="T8" fmla="*/ 86 w 106"/>
                <a:gd name="T9" fmla="*/ 8 h 158"/>
                <a:gd name="T10" fmla="*/ 90 w 106"/>
                <a:gd name="T11" fmla="*/ 1 h 158"/>
                <a:gd name="T12" fmla="*/ 97 w 106"/>
                <a:gd name="T13" fmla="*/ 5 h 158"/>
                <a:gd name="T14" fmla="*/ 84 w 106"/>
                <a:gd name="T15" fmla="*/ 100 h 158"/>
                <a:gd name="T16" fmla="*/ 8 w 106"/>
                <a:gd name="T17" fmla="*/ 158 h 158"/>
                <a:gd name="T18" fmla="*/ 7 w 106"/>
                <a:gd name="T1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58">
                  <a:moveTo>
                    <a:pt x="7" y="158"/>
                  </a:moveTo>
                  <a:cubicBezTo>
                    <a:pt x="4" y="158"/>
                    <a:pt x="2" y="157"/>
                    <a:pt x="1" y="154"/>
                  </a:cubicBezTo>
                  <a:cubicBezTo>
                    <a:pt x="0" y="151"/>
                    <a:pt x="2" y="147"/>
                    <a:pt x="5" y="147"/>
                  </a:cubicBezTo>
                  <a:cubicBezTo>
                    <a:pt x="34" y="139"/>
                    <a:pt x="59" y="121"/>
                    <a:pt x="74" y="94"/>
                  </a:cubicBezTo>
                  <a:cubicBezTo>
                    <a:pt x="89" y="68"/>
                    <a:pt x="93" y="38"/>
                    <a:pt x="86" y="8"/>
                  </a:cubicBezTo>
                  <a:cubicBezTo>
                    <a:pt x="85" y="5"/>
                    <a:pt x="87" y="2"/>
                    <a:pt x="90" y="1"/>
                  </a:cubicBezTo>
                  <a:cubicBezTo>
                    <a:pt x="93" y="0"/>
                    <a:pt x="97" y="2"/>
                    <a:pt x="97" y="5"/>
                  </a:cubicBezTo>
                  <a:cubicBezTo>
                    <a:pt x="106" y="38"/>
                    <a:pt x="101" y="71"/>
                    <a:pt x="84" y="100"/>
                  </a:cubicBezTo>
                  <a:cubicBezTo>
                    <a:pt x="67" y="129"/>
                    <a:pt x="40" y="150"/>
                    <a:pt x="8" y="158"/>
                  </a:cubicBezTo>
                  <a:cubicBezTo>
                    <a:pt x="8" y="158"/>
                    <a:pt x="7" y="158"/>
                    <a:pt x="7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35" name="Freeform 51">
              <a:extLst>
                <a:ext uri="{FF2B5EF4-FFF2-40B4-BE49-F238E27FC236}">
                  <a16:creationId xmlns:a16="http://schemas.microsoft.com/office/drawing/2014/main" id="{F6FECDDB-A3E0-AB42-AE11-B42BD5D93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9" y="451"/>
              <a:ext cx="110" cy="112"/>
            </a:xfrm>
            <a:custGeom>
              <a:avLst/>
              <a:gdLst>
                <a:gd name="T0" fmla="*/ 68 w 74"/>
                <a:gd name="T1" fmla="*/ 76 h 76"/>
                <a:gd name="T2" fmla="*/ 67 w 74"/>
                <a:gd name="T3" fmla="*/ 76 h 76"/>
                <a:gd name="T4" fmla="*/ 6 w 74"/>
                <a:gd name="T5" fmla="*/ 70 h 76"/>
                <a:gd name="T6" fmla="*/ 1 w 74"/>
                <a:gd name="T7" fmla="*/ 67 h 76"/>
                <a:gd name="T8" fmla="*/ 1 w 74"/>
                <a:gd name="T9" fmla="*/ 61 h 76"/>
                <a:gd name="T10" fmla="*/ 24 w 74"/>
                <a:gd name="T11" fmla="*/ 5 h 76"/>
                <a:gd name="T12" fmla="*/ 32 w 74"/>
                <a:gd name="T13" fmla="*/ 1 h 76"/>
                <a:gd name="T14" fmla="*/ 35 w 74"/>
                <a:gd name="T15" fmla="*/ 9 h 76"/>
                <a:gd name="T16" fmla="*/ 15 w 74"/>
                <a:gd name="T17" fmla="*/ 58 h 76"/>
                <a:gd name="T18" fmla="*/ 68 w 74"/>
                <a:gd name="T19" fmla="*/ 64 h 76"/>
                <a:gd name="T20" fmla="*/ 74 w 74"/>
                <a:gd name="T21" fmla="*/ 70 h 76"/>
                <a:gd name="T22" fmla="*/ 68 w 74"/>
                <a:gd name="T2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76">
                  <a:moveTo>
                    <a:pt x="68" y="76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4" y="69"/>
                    <a:pt x="2" y="68"/>
                    <a:pt x="1" y="67"/>
                  </a:cubicBezTo>
                  <a:cubicBezTo>
                    <a:pt x="1" y="65"/>
                    <a:pt x="0" y="63"/>
                    <a:pt x="1" y="6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1"/>
                    <a:pt x="29" y="0"/>
                    <a:pt x="32" y="1"/>
                  </a:cubicBezTo>
                  <a:cubicBezTo>
                    <a:pt x="35" y="2"/>
                    <a:pt x="36" y="6"/>
                    <a:pt x="35" y="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71" y="64"/>
                    <a:pt x="74" y="67"/>
                    <a:pt x="74" y="70"/>
                  </a:cubicBezTo>
                  <a:cubicBezTo>
                    <a:pt x="73" y="73"/>
                    <a:pt x="71" y="76"/>
                    <a:pt x="6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36" name="Freeform 52">
              <a:extLst>
                <a:ext uri="{FF2B5EF4-FFF2-40B4-BE49-F238E27FC236}">
                  <a16:creationId xmlns:a16="http://schemas.microsoft.com/office/drawing/2014/main" id="{368296E1-91C7-0142-92A5-9FC30718B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9" y="491"/>
              <a:ext cx="269" cy="81"/>
            </a:xfrm>
            <a:custGeom>
              <a:avLst/>
              <a:gdLst>
                <a:gd name="T0" fmla="*/ 175 w 182"/>
                <a:gd name="T1" fmla="*/ 55 h 55"/>
                <a:gd name="T2" fmla="*/ 171 w 182"/>
                <a:gd name="T3" fmla="*/ 53 h 55"/>
                <a:gd name="T4" fmla="*/ 94 w 182"/>
                <a:gd name="T5" fmla="*/ 14 h 55"/>
                <a:gd name="T6" fmla="*/ 11 w 182"/>
                <a:gd name="T7" fmla="*/ 41 h 55"/>
                <a:gd name="T8" fmla="*/ 2 w 182"/>
                <a:gd name="T9" fmla="*/ 40 h 55"/>
                <a:gd name="T10" fmla="*/ 3 w 182"/>
                <a:gd name="T11" fmla="*/ 32 h 55"/>
                <a:gd name="T12" fmla="*/ 94 w 182"/>
                <a:gd name="T13" fmla="*/ 2 h 55"/>
                <a:gd name="T14" fmla="*/ 180 w 182"/>
                <a:gd name="T15" fmla="*/ 45 h 55"/>
                <a:gd name="T16" fmla="*/ 179 w 182"/>
                <a:gd name="T17" fmla="*/ 53 h 55"/>
                <a:gd name="T18" fmla="*/ 175 w 182"/>
                <a:gd name="T1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2" h="55">
                  <a:moveTo>
                    <a:pt x="175" y="55"/>
                  </a:moveTo>
                  <a:cubicBezTo>
                    <a:pt x="174" y="55"/>
                    <a:pt x="172" y="54"/>
                    <a:pt x="171" y="53"/>
                  </a:cubicBezTo>
                  <a:cubicBezTo>
                    <a:pt x="151" y="30"/>
                    <a:pt x="124" y="16"/>
                    <a:pt x="94" y="14"/>
                  </a:cubicBezTo>
                  <a:cubicBezTo>
                    <a:pt x="63" y="12"/>
                    <a:pt x="34" y="21"/>
                    <a:pt x="11" y="41"/>
                  </a:cubicBezTo>
                  <a:cubicBezTo>
                    <a:pt x="8" y="43"/>
                    <a:pt x="4" y="43"/>
                    <a:pt x="2" y="40"/>
                  </a:cubicBezTo>
                  <a:cubicBezTo>
                    <a:pt x="0" y="38"/>
                    <a:pt x="0" y="34"/>
                    <a:pt x="3" y="32"/>
                  </a:cubicBezTo>
                  <a:cubicBezTo>
                    <a:pt x="28" y="10"/>
                    <a:pt x="61" y="0"/>
                    <a:pt x="94" y="2"/>
                  </a:cubicBezTo>
                  <a:cubicBezTo>
                    <a:pt x="128" y="4"/>
                    <a:pt x="159" y="20"/>
                    <a:pt x="180" y="45"/>
                  </a:cubicBezTo>
                  <a:cubicBezTo>
                    <a:pt x="182" y="47"/>
                    <a:pt x="182" y="51"/>
                    <a:pt x="179" y="53"/>
                  </a:cubicBezTo>
                  <a:cubicBezTo>
                    <a:pt x="178" y="54"/>
                    <a:pt x="177" y="55"/>
                    <a:pt x="175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37" name="Freeform 53">
              <a:extLst>
                <a:ext uri="{FF2B5EF4-FFF2-40B4-BE49-F238E27FC236}">
                  <a16:creationId xmlns:a16="http://schemas.microsoft.com/office/drawing/2014/main" id="{58A5879A-4845-1A4E-AD7C-5245A7976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8" y="754"/>
              <a:ext cx="108" cy="114"/>
            </a:xfrm>
            <a:custGeom>
              <a:avLst/>
              <a:gdLst>
                <a:gd name="T0" fmla="*/ 7 w 73"/>
                <a:gd name="T1" fmla="*/ 77 h 77"/>
                <a:gd name="T2" fmla="*/ 1 w 73"/>
                <a:gd name="T3" fmla="*/ 72 h 77"/>
                <a:gd name="T4" fmla="*/ 6 w 73"/>
                <a:gd name="T5" fmla="*/ 65 h 77"/>
                <a:gd name="T6" fmla="*/ 58 w 73"/>
                <a:gd name="T7" fmla="*/ 57 h 77"/>
                <a:gd name="T8" fmla="*/ 36 w 73"/>
                <a:gd name="T9" fmla="*/ 9 h 77"/>
                <a:gd name="T10" fmla="*/ 39 w 73"/>
                <a:gd name="T11" fmla="*/ 1 h 77"/>
                <a:gd name="T12" fmla="*/ 47 w 73"/>
                <a:gd name="T13" fmla="*/ 4 h 77"/>
                <a:gd name="T14" fmla="*/ 73 w 73"/>
                <a:gd name="T15" fmla="*/ 60 h 77"/>
                <a:gd name="T16" fmla="*/ 73 w 73"/>
                <a:gd name="T17" fmla="*/ 65 h 77"/>
                <a:gd name="T18" fmla="*/ 68 w 73"/>
                <a:gd name="T19" fmla="*/ 68 h 77"/>
                <a:gd name="T20" fmla="*/ 7 w 73"/>
                <a:gd name="T21" fmla="*/ 77 h 77"/>
                <a:gd name="T22" fmla="*/ 7 w 73"/>
                <a:gd name="T23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77">
                  <a:moveTo>
                    <a:pt x="7" y="77"/>
                  </a:moveTo>
                  <a:cubicBezTo>
                    <a:pt x="4" y="77"/>
                    <a:pt x="1" y="75"/>
                    <a:pt x="1" y="72"/>
                  </a:cubicBezTo>
                  <a:cubicBezTo>
                    <a:pt x="0" y="69"/>
                    <a:pt x="2" y="66"/>
                    <a:pt x="6" y="65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6"/>
                    <a:pt x="36" y="2"/>
                    <a:pt x="39" y="1"/>
                  </a:cubicBezTo>
                  <a:cubicBezTo>
                    <a:pt x="42" y="0"/>
                    <a:pt x="46" y="1"/>
                    <a:pt x="47" y="4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1"/>
                    <a:pt x="73" y="63"/>
                    <a:pt x="73" y="65"/>
                  </a:cubicBezTo>
                  <a:cubicBezTo>
                    <a:pt x="72" y="67"/>
                    <a:pt x="70" y="68"/>
                    <a:pt x="68" y="68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7" y="77"/>
                    <a:pt x="7" y="77"/>
                    <a:pt x="7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38" name="Freeform 54">
              <a:extLst>
                <a:ext uri="{FF2B5EF4-FFF2-40B4-BE49-F238E27FC236}">
                  <a16:creationId xmlns:a16="http://schemas.microsoft.com/office/drawing/2014/main" id="{B1F284B8-040C-EA40-B415-8A9522FE8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" y="612"/>
              <a:ext cx="144" cy="242"/>
            </a:xfrm>
            <a:custGeom>
              <a:avLst/>
              <a:gdLst>
                <a:gd name="T0" fmla="*/ 90 w 97"/>
                <a:gd name="T1" fmla="*/ 164 h 164"/>
                <a:gd name="T2" fmla="*/ 88 w 97"/>
                <a:gd name="T3" fmla="*/ 163 h 164"/>
                <a:gd name="T4" fmla="*/ 17 w 97"/>
                <a:gd name="T5" fmla="*/ 100 h 164"/>
                <a:gd name="T6" fmla="*/ 11 w 97"/>
                <a:gd name="T7" fmla="*/ 4 h 164"/>
                <a:gd name="T8" fmla="*/ 19 w 97"/>
                <a:gd name="T9" fmla="*/ 1 h 164"/>
                <a:gd name="T10" fmla="*/ 22 w 97"/>
                <a:gd name="T11" fmla="*/ 8 h 164"/>
                <a:gd name="T12" fmla="*/ 27 w 97"/>
                <a:gd name="T13" fmla="*/ 94 h 164"/>
                <a:gd name="T14" fmla="*/ 92 w 97"/>
                <a:gd name="T15" fmla="*/ 152 h 164"/>
                <a:gd name="T16" fmla="*/ 96 w 97"/>
                <a:gd name="T17" fmla="*/ 160 h 164"/>
                <a:gd name="T18" fmla="*/ 90 w 97"/>
                <a:gd name="T1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64">
                  <a:moveTo>
                    <a:pt x="90" y="164"/>
                  </a:moveTo>
                  <a:cubicBezTo>
                    <a:pt x="90" y="164"/>
                    <a:pt x="89" y="164"/>
                    <a:pt x="88" y="163"/>
                  </a:cubicBezTo>
                  <a:cubicBezTo>
                    <a:pt x="57" y="152"/>
                    <a:pt x="31" y="130"/>
                    <a:pt x="17" y="100"/>
                  </a:cubicBezTo>
                  <a:cubicBezTo>
                    <a:pt x="2" y="70"/>
                    <a:pt x="0" y="36"/>
                    <a:pt x="11" y="4"/>
                  </a:cubicBezTo>
                  <a:cubicBezTo>
                    <a:pt x="12" y="1"/>
                    <a:pt x="16" y="0"/>
                    <a:pt x="19" y="1"/>
                  </a:cubicBezTo>
                  <a:cubicBezTo>
                    <a:pt x="22" y="2"/>
                    <a:pt x="23" y="5"/>
                    <a:pt x="22" y="8"/>
                  </a:cubicBezTo>
                  <a:cubicBezTo>
                    <a:pt x="12" y="37"/>
                    <a:pt x="14" y="67"/>
                    <a:pt x="27" y="94"/>
                  </a:cubicBezTo>
                  <a:cubicBezTo>
                    <a:pt x="41" y="121"/>
                    <a:pt x="64" y="142"/>
                    <a:pt x="92" y="152"/>
                  </a:cubicBezTo>
                  <a:cubicBezTo>
                    <a:pt x="96" y="153"/>
                    <a:pt x="97" y="157"/>
                    <a:pt x="96" y="160"/>
                  </a:cubicBezTo>
                  <a:cubicBezTo>
                    <a:pt x="95" y="162"/>
                    <a:pt x="93" y="164"/>
                    <a:pt x="90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339" name="Group 81">
            <a:extLst>
              <a:ext uri="{FF2B5EF4-FFF2-40B4-BE49-F238E27FC236}">
                <a16:creationId xmlns:a16="http://schemas.microsoft.com/office/drawing/2014/main" id="{6F0CCB4D-675F-F14F-99D5-2DD46749B80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98612" y="5509828"/>
            <a:ext cx="450851" cy="449782"/>
            <a:chOff x="1370" y="1720"/>
            <a:chExt cx="426" cy="425"/>
          </a:xfrm>
          <a:solidFill>
            <a:schemeClr val="accent1"/>
          </a:solidFill>
        </p:grpSpPr>
        <p:sp>
          <p:nvSpPr>
            <p:cNvPr id="340" name="Freeform 82">
              <a:extLst>
                <a:ext uri="{FF2B5EF4-FFF2-40B4-BE49-F238E27FC236}">
                  <a16:creationId xmlns:a16="http://schemas.microsoft.com/office/drawing/2014/main" id="{AFD37094-822A-F447-8CE7-9F103F960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" y="1755"/>
              <a:ext cx="426" cy="390"/>
            </a:xfrm>
            <a:custGeom>
              <a:avLst/>
              <a:gdLst>
                <a:gd name="T0" fmla="*/ 282 w 288"/>
                <a:gd name="T1" fmla="*/ 264 h 264"/>
                <a:gd name="T2" fmla="*/ 6 w 288"/>
                <a:gd name="T3" fmla="*/ 264 h 264"/>
                <a:gd name="T4" fmla="*/ 0 w 288"/>
                <a:gd name="T5" fmla="*/ 258 h 264"/>
                <a:gd name="T6" fmla="*/ 0 w 288"/>
                <a:gd name="T7" fmla="*/ 6 h 264"/>
                <a:gd name="T8" fmla="*/ 6 w 288"/>
                <a:gd name="T9" fmla="*/ 0 h 264"/>
                <a:gd name="T10" fmla="*/ 54 w 288"/>
                <a:gd name="T11" fmla="*/ 0 h 264"/>
                <a:gd name="T12" fmla="*/ 60 w 288"/>
                <a:gd name="T13" fmla="*/ 6 h 264"/>
                <a:gd name="T14" fmla="*/ 54 w 288"/>
                <a:gd name="T15" fmla="*/ 12 h 264"/>
                <a:gd name="T16" fmla="*/ 12 w 288"/>
                <a:gd name="T17" fmla="*/ 12 h 264"/>
                <a:gd name="T18" fmla="*/ 12 w 288"/>
                <a:gd name="T19" fmla="*/ 252 h 264"/>
                <a:gd name="T20" fmla="*/ 276 w 288"/>
                <a:gd name="T21" fmla="*/ 252 h 264"/>
                <a:gd name="T22" fmla="*/ 276 w 288"/>
                <a:gd name="T23" fmla="*/ 12 h 264"/>
                <a:gd name="T24" fmla="*/ 234 w 288"/>
                <a:gd name="T25" fmla="*/ 12 h 264"/>
                <a:gd name="T26" fmla="*/ 228 w 288"/>
                <a:gd name="T27" fmla="*/ 6 h 264"/>
                <a:gd name="T28" fmla="*/ 234 w 288"/>
                <a:gd name="T29" fmla="*/ 0 h 264"/>
                <a:gd name="T30" fmla="*/ 282 w 288"/>
                <a:gd name="T31" fmla="*/ 0 h 264"/>
                <a:gd name="T32" fmla="*/ 288 w 288"/>
                <a:gd name="T33" fmla="*/ 6 h 264"/>
                <a:gd name="T34" fmla="*/ 288 w 288"/>
                <a:gd name="T35" fmla="*/ 258 h 264"/>
                <a:gd name="T36" fmla="*/ 282 w 288"/>
                <a:gd name="T37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264">
                  <a:moveTo>
                    <a:pt x="282" y="264"/>
                  </a:moveTo>
                  <a:cubicBezTo>
                    <a:pt x="6" y="264"/>
                    <a:pt x="6" y="264"/>
                    <a:pt x="6" y="264"/>
                  </a:cubicBezTo>
                  <a:cubicBezTo>
                    <a:pt x="3" y="264"/>
                    <a:pt x="0" y="261"/>
                    <a:pt x="0" y="25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2"/>
                    <a:pt x="60" y="6"/>
                  </a:cubicBezTo>
                  <a:cubicBezTo>
                    <a:pt x="60" y="9"/>
                    <a:pt x="58" y="12"/>
                    <a:pt x="5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252"/>
                    <a:pt x="12" y="252"/>
                    <a:pt x="12" y="252"/>
                  </a:cubicBezTo>
                  <a:cubicBezTo>
                    <a:pt x="276" y="252"/>
                    <a:pt x="276" y="252"/>
                    <a:pt x="276" y="252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234" y="12"/>
                    <a:pt x="234" y="12"/>
                    <a:pt x="234" y="12"/>
                  </a:cubicBezTo>
                  <a:cubicBezTo>
                    <a:pt x="231" y="12"/>
                    <a:pt x="228" y="9"/>
                    <a:pt x="228" y="6"/>
                  </a:cubicBezTo>
                  <a:cubicBezTo>
                    <a:pt x="228" y="2"/>
                    <a:pt x="231" y="0"/>
                    <a:pt x="234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6" y="0"/>
                    <a:pt x="288" y="2"/>
                    <a:pt x="288" y="6"/>
                  </a:cubicBezTo>
                  <a:cubicBezTo>
                    <a:pt x="288" y="258"/>
                    <a:pt x="288" y="258"/>
                    <a:pt x="288" y="258"/>
                  </a:cubicBezTo>
                  <a:cubicBezTo>
                    <a:pt x="288" y="261"/>
                    <a:pt x="286" y="264"/>
                    <a:pt x="282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1" name="Freeform 83">
              <a:extLst>
                <a:ext uri="{FF2B5EF4-FFF2-40B4-BE49-F238E27FC236}">
                  <a16:creationId xmlns:a16="http://schemas.microsoft.com/office/drawing/2014/main" id="{3422F472-FD2E-E146-B0EE-B299A1CAE0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1" y="1720"/>
              <a:ext cx="71" cy="89"/>
            </a:xfrm>
            <a:custGeom>
              <a:avLst/>
              <a:gdLst>
                <a:gd name="T0" fmla="*/ 42 w 48"/>
                <a:gd name="T1" fmla="*/ 60 h 60"/>
                <a:gd name="T2" fmla="*/ 6 w 48"/>
                <a:gd name="T3" fmla="*/ 60 h 60"/>
                <a:gd name="T4" fmla="*/ 0 w 48"/>
                <a:gd name="T5" fmla="*/ 54 h 60"/>
                <a:gd name="T6" fmla="*/ 0 w 48"/>
                <a:gd name="T7" fmla="*/ 6 h 60"/>
                <a:gd name="T8" fmla="*/ 6 w 48"/>
                <a:gd name="T9" fmla="*/ 0 h 60"/>
                <a:gd name="T10" fmla="*/ 42 w 48"/>
                <a:gd name="T11" fmla="*/ 0 h 60"/>
                <a:gd name="T12" fmla="*/ 48 w 48"/>
                <a:gd name="T13" fmla="*/ 6 h 60"/>
                <a:gd name="T14" fmla="*/ 48 w 48"/>
                <a:gd name="T15" fmla="*/ 54 h 60"/>
                <a:gd name="T16" fmla="*/ 42 w 48"/>
                <a:gd name="T17" fmla="*/ 60 h 60"/>
                <a:gd name="T18" fmla="*/ 12 w 48"/>
                <a:gd name="T19" fmla="*/ 48 h 60"/>
                <a:gd name="T20" fmla="*/ 36 w 48"/>
                <a:gd name="T21" fmla="*/ 48 h 60"/>
                <a:gd name="T22" fmla="*/ 36 w 48"/>
                <a:gd name="T23" fmla="*/ 12 h 60"/>
                <a:gd name="T24" fmla="*/ 12 w 48"/>
                <a:gd name="T25" fmla="*/ 12 h 60"/>
                <a:gd name="T26" fmla="*/ 12 w 48"/>
                <a:gd name="T27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60">
                  <a:moveTo>
                    <a:pt x="4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7"/>
                    <a:pt x="0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8" y="2"/>
                    <a:pt x="48" y="6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57"/>
                    <a:pt x="46" y="60"/>
                    <a:pt x="42" y="60"/>
                  </a:cubicBezTo>
                  <a:close/>
                  <a:moveTo>
                    <a:pt x="12" y="48"/>
                  </a:moveTo>
                  <a:cubicBezTo>
                    <a:pt x="36" y="48"/>
                    <a:pt x="36" y="48"/>
                    <a:pt x="36" y="48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2" name="Freeform 84">
              <a:extLst>
                <a:ext uri="{FF2B5EF4-FFF2-40B4-BE49-F238E27FC236}">
                  <a16:creationId xmlns:a16="http://schemas.microsoft.com/office/drawing/2014/main" id="{A5C0B545-2E7A-5941-9C66-99945E3792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54" y="1720"/>
              <a:ext cx="71" cy="89"/>
            </a:xfrm>
            <a:custGeom>
              <a:avLst/>
              <a:gdLst>
                <a:gd name="T0" fmla="*/ 42 w 48"/>
                <a:gd name="T1" fmla="*/ 60 h 60"/>
                <a:gd name="T2" fmla="*/ 6 w 48"/>
                <a:gd name="T3" fmla="*/ 60 h 60"/>
                <a:gd name="T4" fmla="*/ 0 w 48"/>
                <a:gd name="T5" fmla="*/ 54 h 60"/>
                <a:gd name="T6" fmla="*/ 0 w 48"/>
                <a:gd name="T7" fmla="*/ 6 h 60"/>
                <a:gd name="T8" fmla="*/ 6 w 48"/>
                <a:gd name="T9" fmla="*/ 0 h 60"/>
                <a:gd name="T10" fmla="*/ 42 w 48"/>
                <a:gd name="T11" fmla="*/ 0 h 60"/>
                <a:gd name="T12" fmla="*/ 48 w 48"/>
                <a:gd name="T13" fmla="*/ 6 h 60"/>
                <a:gd name="T14" fmla="*/ 48 w 48"/>
                <a:gd name="T15" fmla="*/ 54 h 60"/>
                <a:gd name="T16" fmla="*/ 42 w 48"/>
                <a:gd name="T17" fmla="*/ 60 h 60"/>
                <a:gd name="T18" fmla="*/ 12 w 48"/>
                <a:gd name="T19" fmla="*/ 48 h 60"/>
                <a:gd name="T20" fmla="*/ 36 w 48"/>
                <a:gd name="T21" fmla="*/ 48 h 60"/>
                <a:gd name="T22" fmla="*/ 36 w 48"/>
                <a:gd name="T23" fmla="*/ 12 h 60"/>
                <a:gd name="T24" fmla="*/ 12 w 48"/>
                <a:gd name="T25" fmla="*/ 12 h 60"/>
                <a:gd name="T26" fmla="*/ 12 w 48"/>
                <a:gd name="T27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60">
                  <a:moveTo>
                    <a:pt x="4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7"/>
                    <a:pt x="0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8" y="2"/>
                    <a:pt x="48" y="6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57"/>
                    <a:pt x="46" y="60"/>
                    <a:pt x="42" y="60"/>
                  </a:cubicBezTo>
                  <a:close/>
                  <a:moveTo>
                    <a:pt x="12" y="48"/>
                  </a:moveTo>
                  <a:cubicBezTo>
                    <a:pt x="36" y="48"/>
                    <a:pt x="36" y="48"/>
                    <a:pt x="36" y="48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3" name="Freeform 85">
              <a:extLst>
                <a:ext uri="{FF2B5EF4-FFF2-40B4-BE49-F238E27FC236}">
                  <a16:creationId xmlns:a16="http://schemas.microsoft.com/office/drawing/2014/main" id="{374CD6E2-C0BA-8E40-A449-820C4406F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5" y="1755"/>
              <a:ext cx="177" cy="18"/>
            </a:xfrm>
            <a:custGeom>
              <a:avLst/>
              <a:gdLst>
                <a:gd name="T0" fmla="*/ 114 w 120"/>
                <a:gd name="T1" fmla="*/ 12 h 12"/>
                <a:gd name="T2" fmla="*/ 6 w 120"/>
                <a:gd name="T3" fmla="*/ 12 h 12"/>
                <a:gd name="T4" fmla="*/ 0 w 120"/>
                <a:gd name="T5" fmla="*/ 6 h 12"/>
                <a:gd name="T6" fmla="*/ 6 w 120"/>
                <a:gd name="T7" fmla="*/ 0 h 12"/>
                <a:gd name="T8" fmla="*/ 114 w 120"/>
                <a:gd name="T9" fmla="*/ 0 h 12"/>
                <a:gd name="T10" fmla="*/ 120 w 120"/>
                <a:gd name="T11" fmla="*/ 6 h 12"/>
                <a:gd name="T12" fmla="*/ 114 w 12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2">
                  <a:moveTo>
                    <a:pt x="11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8" y="0"/>
                    <a:pt x="120" y="2"/>
                    <a:pt x="120" y="6"/>
                  </a:cubicBezTo>
                  <a:cubicBezTo>
                    <a:pt x="120" y="9"/>
                    <a:pt x="118" y="12"/>
                    <a:pt x="1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4" name="Freeform 86">
              <a:extLst>
                <a:ext uri="{FF2B5EF4-FFF2-40B4-BE49-F238E27FC236}">
                  <a16:creationId xmlns:a16="http://schemas.microsoft.com/office/drawing/2014/main" id="{5650B1E9-10A3-734D-9AC1-8B333A356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" y="1844"/>
              <a:ext cx="426" cy="18"/>
            </a:xfrm>
            <a:custGeom>
              <a:avLst/>
              <a:gdLst>
                <a:gd name="T0" fmla="*/ 282 w 288"/>
                <a:gd name="T1" fmla="*/ 12 h 12"/>
                <a:gd name="T2" fmla="*/ 6 w 288"/>
                <a:gd name="T3" fmla="*/ 12 h 12"/>
                <a:gd name="T4" fmla="*/ 0 w 288"/>
                <a:gd name="T5" fmla="*/ 6 h 12"/>
                <a:gd name="T6" fmla="*/ 6 w 288"/>
                <a:gd name="T7" fmla="*/ 0 h 12"/>
                <a:gd name="T8" fmla="*/ 282 w 288"/>
                <a:gd name="T9" fmla="*/ 0 h 12"/>
                <a:gd name="T10" fmla="*/ 288 w 288"/>
                <a:gd name="T11" fmla="*/ 6 h 12"/>
                <a:gd name="T12" fmla="*/ 282 w 28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2">
                  <a:moveTo>
                    <a:pt x="28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6" y="0"/>
                    <a:pt x="288" y="2"/>
                    <a:pt x="288" y="6"/>
                  </a:cubicBezTo>
                  <a:cubicBezTo>
                    <a:pt x="288" y="9"/>
                    <a:pt x="286" y="12"/>
                    <a:pt x="28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5" name="Freeform 87">
              <a:extLst>
                <a:ext uri="{FF2B5EF4-FFF2-40B4-BE49-F238E27FC236}">
                  <a16:creationId xmlns:a16="http://schemas.microsoft.com/office/drawing/2014/main" id="{4B7887F8-0B63-E948-966D-617614E80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7" y="1879"/>
              <a:ext cx="18" cy="231"/>
            </a:xfrm>
            <a:custGeom>
              <a:avLst/>
              <a:gdLst>
                <a:gd name="T0" fmla="*/ 6 w 12"/>
                <a:gd name="T1" fmla="*/ 156 h 156"/>
                <a:gd name="T2" fmla="*/ 0 w 12"/>
                <a:gd name="T3" fmla="*/ 150 h 156"/>
                <a:gd name="T4" fmla="*/ 0 w 12"/>
                <a:gd name="T5" fmla="*/ 6 h 156"/>
                <a:gd name="T6" fmla="*/ 6 w 12"/>
                <a:gd name="T7" fmla="*/ 0 h 156"/>
                <a:gd name="T8" fmla="*/ 12 w 12"/>
                <a:gd name="T9" fmla="*/ 6 h 156"/>
                <a:gd name="T10" fmla="*/ 12 w 12"/>
                <a:gd name="T11" fmla="*/ 150 h 156"/>
                <a:gd name="T12" fmla="*/ 6 w 12"/>
                <a:gd name="T13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6">
                  <a:moveTo>
                    <a:pt x="6" y="156"/>
                  </a:moveTo>
                  <a:cubicBezTo>
                    <a:pt x="3" y="156"/>
                    <a:pt x="0" y="153"/>
                    <a:pt x="0" y="1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" y="0"/>
                    <a:pt x="12" y="2"/>
                    <a:pt x="12" y="6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3"/>
                    <a:pt x="10" y="156"/>
                    <a:pt x="6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6" name="Freeform 88">
              <a:extLst>
                <a:ext uri="{FF2B5EF4-FFF2-40B4-BE49-F238E27FC236}">
                  <a16:creationId xmlns:a16="http://schemas.microsoft.com/office/drawing/2014/main" id="{ABE6E62F-E613-A74D-B3A8-299734AD8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" y="1879"/>
              <a:ext cx="18" cy="231"/>
            </a:xfrm>
            <a:custGeom>
              <a:avLst/>
              <a:gdLst>
                <a:gd name="T0" fmla="*/ 6 w 12"/>
                <a:gd name="T1" fmla="*/ 156 h 156"/>
                <a:gd name="T2" fmla="*/ 0 w 12"/>
                <a:gd name="T3" fmla="*/ 150 h 156"/>
                <a:gd name="T4" fmla="*/ 0 w 12"/>
                <a:gd name="T5" fmla="*/ 6 h 156"/>
                <a:gd name="T6" fmla="*/ 6 w 12"/>
                <a:gd name="T7" fmla="*/ 0 h 156"/>
                <a:gd name="T8" fmla="*/ 12 w 12"/>
                <a:gd name="T9" fmla="*/ 6 h 156"/>
                <a:gd name="T10" fmla="*/ 12 w 12"/>
                <a:gd name="T11" fmla="*/ 150 h 156"/>
                <a:gd name="T12" fmla="*/ 6 w 12"/>
                <a:gd name="T13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6">
                  <a:moveTo>
                    <a:pt x="6" y="156"/>
                  </a:moveTo>
                  <a:cubicBezTo>
                    <a:pt x="3" y="156"/>
                    <a:pt x="0" y="153"/>
                    <a:pt x="0" y="1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" y="0"/>
                    <a:pt x="12" y="2"/>
                    <a:pt x="12" y="6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3"/>
                    <a:pt x="10" y="156"/>
                    <a:pt x="6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7" name="Freeform 89">
              <a:extLst>
                <a:ext uri="{FF2B5EF4-FFF2-40B4-BE49-F238E27FC236}">
                  <a16:creationId xmlns:a16="http://schemas.microsoft.com/office/drawing/2014/main" id="{695E4311-FAD6-9945-AF11-C24EB5180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4" y="1879"/>
              <a:ext cx="18" cy="231"/>
            </a:xfrm>
            <a:custGeom>
              <a:avLst/>
              <a:gdLst>
                <a:gd name="T0" fmla="*/ 6 w 12"/>
                <a:gd name="T1" fmla="*/ 156 h 156"/>
                <a:gd name="T2" fmla="*/ 0 w 12"/>
                <a:gd name="T3" fmla="*/ 150 h 156"/>
                <a:gd name="T4" fmla="*/ 0 w 12"/>
                <a:gd name="T5" fmla="*/ 6 h 156"/>
                <a:gd name="T6" fmla="*/ 6 w 12"/>
                <a:gd name="T7" fmla="*/ 0 h 156"/>
                <a:gd name="T8" fmla="*/ 12 w 12"/>
                <a:gd name="T9" fmla="*/ 6 h 156"/>
                <a:gd name="T10" fmla="*/ 12 w 12"/>
                <a:gd name="T11" fmla="*/ 150 h 156"/>
                <a:gd name="T12" fmla="*/ 6 w 12"/>
                <a:gd name="T13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6">
                  <a:moveTo>
                    <a:pt x="6" y="156"/>
                  </a:moveTo>
                  <a:cubicBezTo>
                    <a:pt x="3" y="156"/>
                    <a:pt x="0" y="153"/>
                    <a:pt x="0" y="1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" y="0"/>
                    <a:pt x="12" y="2"/>
                    <a:pt x="12" y="6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3"/>
                    <a:pt x="10" y="156"/>
                    <a:pt x="6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8" name="Freeform 90">
              <a:extLst>
                <a:ext uri="{FF2B5EF4-FFF2-40B4-BE49-F238E27FC236}">
                  <a16:creationId xmlns:a16="http://schemas.microsoft.com/office/drawing/2014/main" id="{F6332ED2-95E6-314D-B133-3718ED39B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6" y="1915"/>
              <a:ext cx="355" cy="18"/>
            </a:xfrm>
            <a:custGeom>
              <a:avLst/>
              <a:gdLst>
                <a:gd name="T0" fmla="*/ 234 w 240"/>
                <a:gd name="T1" fmla="*/ 12 h 12"/>
                <a:gd name="T2" fmla="*/ 6 w 240"/>
                <a:gd name="T3" fmla="*/ 12 h 12"/>
                <a:gd name="T4" fmla="*/ 0 w 240"/>
                <a:gd name="T5" fmla="*/ 6 h 12"/>
                <a:gd name="T6" fmla="*/ 6 w 240"/>
                <a:gd name="T7" fmla="*/ 0 h 12"/>
                <a:gd name="T8" fmla="*/ 234 w 240"/>
                <a:gd name="T9" fmla="*/ 0 h 12"/>
                <a:gd name="T10" fmla="*/ 240 w 240"/>
                <a:gd name="T11" fmla="*/ 6 h 12"/>
                <a:gd name="T12" fmla="*/ 234 w 24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12">
                  <a:moveTo>
                    <a:pt x="23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8" y="0"/>
                    <a:pt x="240" y="2"/>
                    <a:pt x="240" y="6"/>
                  </a:cubicBezTo>
                  <a:cubicBezTo>
                    <a:pt x="240" y="9"/>
                    <a:pt x="238" y="12"/>
                    <a:pt x="23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9" name="Freeform 91">
              <a:extLst>
                <a:ext uri="{FF2B5EF4-FFF2-40B4-BE49-F238E27FC236}">
                  <a16:creationId xmlns:a16="http://schemas.microsoft.com/office/drawing/2014/main" id="{6A20710A-A127-3045-90AC-4BEF3E718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6" y="1986"/>
              <a:ext cx="355" cy="17"/>
            </a:xfrm>
            <a:custGeom>
              <a:avLst/>
              <a:gdLst>
                <a:gd name="T0" fmla="*/ 234 w 240"/>
                <a:gd name="T1" fmla="*/ 12 h 12"/>
                <a:gd name="T2" fmla="*/ 6 w 240"/>
                <a:gd name="T3" fmla="*/ 12 h 12"/>
                <a:gd name="T4" fmla="*/ 0 w 240"/>
                <a:gd name="T5" fmla="*/ 6 h 12"/>
                <a:gd name="T6" fmla="*/ 6 w 240"/>
                <a:gd name="T7" fmla="*/ 0 h 12"/>
                <a:gd name="T8" fmla="*/ 234 w 240"/>
                <a:gd name="T9" fmla="*/ 0 h 12"/>
                <a:gd name="T10" fmla="*/ 240 w 240"/>
                <a:gd name="T11" fmla="*/ 6 h 12"/>
                <a:gd name="T12" fmla="*/ 234 w 24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12">
                  <a:moveTo>
                    <a:pt x="23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8" y="0"/>
                    <a:pt x="240" y="2"/>
                    <a:pt x="240" y="6"/>
                  </a:cubicBezTo>
                  <a:cubicBezTo>
                    <a:pt x="240" y="9"/>
                    <a:pt x="238" y="12"/>
                    <a:pt x="23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50" name="Freeform 92">
              <a:extLst>
                <a:ext uri="{FF2B5EF4-FFF2-40B4-BE49-F238E27FC236}">
                  <a16:creationId xmlns:a16="http://schemas.microsoft.com/office/drawing/2014/main" id="{D7659633-77CA-5343-AA5A-F95F88663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6" y="2057"/>
              <a:ext cx="355" cy="17"/>
            </a:xfrm>
            <a:custGeom>
              <a:avLst/>
              <a:gdLst>
                <a:gd name="T0" fmla="*/ 234 w 240"/>
                <a:gd name="T1" fmla="*/ 12 h 12"/>
                <a:gd name="T2" fmla="*/ 6 w 240"/>
                <a:gd name="T3" fmla="*/ 12 h 12"/>
                <a:gd name="T4" fmla="*/ 0 w 240"/>
                <a:gd name="T5" fmla="*/ 6 h 12"/>
                <a:gd name="T6" fmla="*/ 6 w 240"/>
                <a:gd name="T7" fmla="*/ 0 h 12"/>
                <a:gd name="T8" fmla="*/ 234 w 240"/>
                <a:gd name="T9" fmla="*/ 0 h 12"/>
                <a:gd name="T10" fmla="*/ 240 w 240"/>
                <a:gd name="T11" fmla="*/ 6 h 12"/>
                <a:gd name="T12" fmla="*/ 234 w 24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12">
                  <a:moveTo>
                    <a:pt x="23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8" y="0"/>
                    <a:pt x="240" y="2"/>
                    <a:pt x="240" y="6"/>
                  </a:cubicBezTo>
                  <a:cubicBezTo>
                    <a:pt x="240" y="9"/>
                    <a:pt x="238" y="12"/>
                    <a:pt x="23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351" name="Freeform 144">
            <a:extLst>
              <a:ext uri="{FF2B5EF4-FFF2-40B4-BE49-F238E27FC236}">
                <a16:creationId xmlns:a16="http://schemas.microsoft.com/office/drawing/2014/main" id="{887C956D-5C6A-EF41-B68E-293B826857D7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2171887" y="1915146"/>
            <a:ext cx="274440" cy="529622"/>
          </a:xfrm>
          <a:custGeom>
            <a:avLst/>
            <a:gdLst>
              <a:gd name="T0" fmla="*/ 116 w 154"/>
              <a:gd name="T1" fmla="*/ 167 h 297"/>
              <a:gd name="T2" fmla="*/ 83 w 154"/>
              <a:gd name="T3" fmla="*/ 119 h 297"/>
              <a:gd name="T4" fmla="*/ 83 w 154"/>
              <a:gd name="T5" fmla="*/ 18 h 297"/>
              <a:gd name="T6" fmla="*/ 83 w 154"/>
              <a:gd name="T7" fmla="*/ 17 h 297"/>
              <a:gd name="T8" fmla="*/ 83 w 154"/>
              <a:gd name="T9" fmla="*/ 17 h 297"/>
              <a:gd name="T10" fmla="*/ 109 w 154"/>
              <a:gd name="T11" fmla="*/ 34 h 297"/>
              <a:gd name="T12" fmla="*/ 118 w 154"/>
              <a:gd name="T13" fmla="*/ 33 h 297"/>
              <a:gd name="T14" fmla="*/ 119 w 154"/>
              <a:gd name="T15" fmla="*/ 30 h 297"/>
              <a:gd name="T16" fmla="*/ 116 w 154"/>
              <a:gd name="T17" fmla="*/ 25 h 297"/>
              <a:gd name="T18" fmla="*/ 80 w 154"/>
              <a:gd name="T19" fmla="*/ 1 h 297"/>
              <a:gd name="T20" fmla="*/ 80 w 154"/>
              <a:gd name="T21" fmla="*/ 1 h 297"/>
              <a:gd name="T22" fmla="*/ 80 w 154"/>
              <a:gd name="T23" fmla="*/ 1 h 297"/>
              <a:gd name="T24" fmla="*/ 80 w 154"/>
              <a:gd name="T25" fmla="*/ 1 h 297"/>
              <a:gd name="T26" fmla="*/ 79 w 154"/>
              <a:gd name="T27" fmla="*/ 0 h 297"/>
              <a:gd name="T28" fmla="*/ 79 w 154"/>
              <a:gd name="T29" fmla="*/ 0 h 297"/>
              <a:gd name="T30" fmla="*/ 77 w 154"/>
              <a:gd name="T31" fmla="*/ 0 h 297"/>
              <a:gd name="T32" fmla="*/ 77 w 154"/>
              <a:gd name="T33" fmla="*/ 0 h 297"/>
              <a:gd name="T34" fmla="*/ 76 w 154"/>
              <a:gd name="T35" fmla="*/ 0 h 297"/>
              <a:gd name="T36" fmla="*/ 75 w 154"/>
              <a:gd name="T37" fmla="*/ 0 h 297"/>
              <a:gd name="T38" fmla="*/ 74 w 154"/>
              <a:gd name="T39" fmla="*/ 1 h 297"/>
              <a:gd name="T40" fmla="*/ 74 w 154"/>
              <a:gd name="T41" fmla="*/ 1 h 297"/>
              <a:gd name="T42" fmla="*/ 74 w 154"/>
              <a:gd name="T43" fmla="*/ 1 h 297"/>
              <a:gd name="T44" fmla="*/ 74 w 154"/>
              <a:gd name="T45" fmla="*/ 1 h 297"/>
              <a:gd name="T46" fmla="*/ 38 w 154"/>
              <a:gd name="T47" fmla="*/ 25 h 297"/>
              <a:gd name="T48" fmla="*/ 37 w 154"/>
              <a:gd name="T49" fmla="*/ 33 h 297"/>
              <a:gd name="T50" fmla="*/ 45 w 154"/>
              <a:gd name="T51" fmla="*/ 34 h 297"/>
              <a:gd name="T52" fmla="*/ 71 w 154"/>
              <a:gd name="T53" fmla="*/ 17 h 297"/>
              <a:gd name="T54" fmla="*/ 71 w 154"/>
              <a:gd name="T55" fmla="*/ 17 h 297"/>
              <a:gd name="T56" fmla="*/ 71 w 154"/>
              <a:gd name="T57" fmla="*/ 18 h 297"/>
              <a:gd name="T58" fmla="*/ 71 w 154"/>
              <a:gd name="T59" fmla="*/ 119 h 297"/>
              <a:gd name="T60" fmla="*/ 38 w 154"/>
              <a:gd name="T61" fmla="*/ 167 h 297"/>
              <a:gd name="T62" fmla="*/ 0 w 154"/>
              <a:gd name="T63" fmla="*/ 226 h 297"/>
              <a:gd name="T64" fmla="*/ 0 w 154"/>
              <a:gd name="T65" fmla="*/ 255 h 297"/>
              <a:gd name="T66" fmla="*/ 0 w 154"/>
              <a:gd name="T67" fmla="*/ 280 h 297"/>
              <a:gd name="T68" fmla="*/ 0 w 154"/>
              <a:gd name="T69" fmla="*/ 291 h 297"/>
              <a:gd name="T70" fmla="*/ 6 w 154"/>
              <a:gd name="T71" fmla="*/ 297 h 297"/>
              <a:gd name="T72" fmla="*/ 12 w 154"/>
              <a:gd name="T73" fmla="*/ 291 h 297"/>
              <a:gd name="T74" fmla="*/ 12 w 154"/>
              <a:gd name="T75" fmla="*/ 280 h 297"/>
              <a:gd name="T76" fmla="*/ 12 w 154"/>
              <a:gd name="T77" fmla="*/ 280 h 297"/>
              <a:gd name="T78" fmla="*/ 12 w 154"/>
              <a:gd name="T79" fmla="*/ 226 h 297"/>
              <a:gd name="T80" fmla="*/ 45 w 154"/>
              <a:gd name="T81" fmla="*/ 177 h 297"/>
              <a:gd name="T82" fmla="*/ 77 w 154"/>
              <a:gd name="T83" fmla="*/ 146 h 297"/>
              <a:gd name="T84" fmla="*/ 109 w 154"/>
              <a:gd name="T85" fmla="*/ 177 h 297"/>
              <a:gd name="T86" fmla="*/ 142 w 154"/>
              <a:gd name="T87" fmla="*/ 226 h 297"/>
              <a:gd name="T88" fmla="*/ 142 w 154"/>
              <a:gd name="T89" fmla="*/ 280 h 297"/>
              <a:gd name="T90" fmla="*/ 142 w 154"/>
              <a:gd name="T91" fmla="*/ 280 h 297"/>
              <a:gd name="T92" fmla="*/ 142 w 154"/>
              <a:gd name="T93" fmla="*/ 291 h 297"/>
              <a:gd name="T94" fmla="*/ 148 w 154"/>
              <a:gd name="T95" fmla="*/ 297 h 297"/>
              <a:gd name="T96" fmla="*/ 154 w 154"/>
              <a:gd name="T97" fmla="*/ 291 h 297"/>
              <a:gd name="T98" fmla="*/ 154 w 154"/>
              <a:gd name="T99" fmla="*/ 280 h 297"/>
              <a:gd name="T100" fmla="*/ 154 w 154"/>
              <a:gd name="T101" fmla="*/ 255 h 297"/>
              <a:gd name="T102" fmla="*/ 154 w 154"/>
              <a:gd name="T103" fmla="*/ 226 h 297"/>
              <a:gd name="T104" fmla="*/ 116 w 154"/>
              <a:gd name="T105" fmla="*/ 16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54" h="297">
                <a:moveTo>
                  <a:pt x="116" y="167"/>
                </a:moveTo>
                <a:cubicBezTo>
                  <a:pt x="98" y="156"/>
                  <a:pt x="83" y="146"/>
                  <a:pt x="83" y="119"/>
                </a:cubicBezTo>
                <a:cubicBezTo>
                  <a:pt x="83" y="18"/>
                  <a:pt x="83" y="18"/>
                  <a:pt x="83" y="18"/>
                </a:cubicBezTo>
                <a:cubicBezTo>
                  <a:pt x="83" y="18"/>
                  <a:pt x="83" y="17"/>
                  <a:pt x="83" y="17"/>
                </a:cubicBezTo>
                <a:cubicBezTo>
                  <a:pt x="83" y="17"/>
                  <a:pt x="83" y="17"/>
                  <a:pt x="83" y="17"/>
                </a:cubicBezTo>
                <a:cubicBezTo>
                  <a:pt x="109" y="34"/>
                  <a:pt x="109" y="34"/>
                  <a:pt x="109" y="34"/>
                </a:cubicBezTo>
                <a:cubicBezTo>
                  <a:pt x="112" y="36"/>
                  <a:pt x="116" y="36"/>
                  <a:pt x="118" y="33"/>
                </a:cubicBezTo>
                <a:cubicBezTo>
                  <a:pt x="118" y="32"/>
                  <a:pt x="119" y="31"/>
                  <a:pt x="119" y="30"/>
                </a:cubicBezTo>
                <a:cubicBezTo>
                  <a:pt x="119" y="28"/>
                  <a:pt x="118" y="26"/>
                  <a:pt x="116" y="25"/>
                </a:cubicBezTo>
                <a:cubicBezTo>
                  <a:pt x="80" y="1"/>
                  <a:pt x="80" y="1"/>
                  <a:pt x="80" y="1"/>
                </a:cubicBezTo>
                <a:cubicBezTo>
                  <a:pt x="80" y="1"/>
                  <a:pt x="80" y="1"/>
                  <a:pt x="80" y="1"/>
                </a:cubicBezTo>
                <a:cubicBezTo>
                  <a:pt x="80" y="1"/>
                  <a:pt x="80" y="1"/>
                  <a:pt x="80" y="1"/>
                </a:cubicBezTo>
                <a:cubicBezTo>
                  <a:pt x="80" y="1"/>
                  <a:pt x="80" y="1"/>
                  <a:pt x="80" y="1"/>
                </a:cubicBezTo>
                <a:cubicBezTo>
                  <a:pt x="80" y="1"/>
                  <a:pt x="79" y="0"/>
                  <a:pt x="79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8" y="0"/>
                  <a:pt x="78" y="0"/>
                  <a:pt x="77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5" y="0"/>
                  <a:pt x="74" y="1"/>
                  <a:pt x="74" y="1"/>
                </a:cubicBezTo>
                <a:cubicBezTo>
                  <a:pt x="74" y="1"/>
                  <a:pt x="74" y="1"/>
                  <a:pt x="74" y="1"/>
                </a:cubicBezTo>
                <a:cubicBezTo>
                  <a:pt x="74" y="1"/>
                  <a:pt x="74" y="1"/>
                  <a:pt x="74" y="1"/>
                </a:cubicBezTo>
                <a:cubicBezTo>
                  <a:pt x="74" y="1"/>
                  <a:pt x="74" y="1"/>
                  <a:pt x="74" y="1"/>
                </a:cubicBezTo>
                <a:cubicBezTo>
                  <a:pt x="38" y="25"/>
                  <a:pt x="38" y="25"/>
                  <a:pt x="38" y="25"/>
                </a:cubicBezTo>
                <a:cubicBezTo>
                  <a:pt x="35" y="26"/>
                  <a:pt x="35" y="30"/>
                  <a:pt x="37" y="33"/>
                </a:cubicBezTo>
                <a:cubicBezTo>
                  <a:pt x="38" y="36"/>
                  <a:pt x="42" y="36"/>
                  <a:pt x="45" y="34"/>
                </a:cubicBezTo>
                <a:cubicBezTo>
                  <a:pt x="71" y="17"/>
                  <a:pt x="71" y="17"/>
                  <a:pt x="71" y="17"/>
                </a:cubicBezTo>
                <a:cubicBezTo>
                  <a:pt x="71" y="17"/>
                  <a:pt x="71" y="17"/>
                  <a:pt x="71" y="17"/>
                </a:cubicBezTo>
                <a:cubicBezTo>
                  <a:pt x="71" y="17"/>
                  <a:pt x="71" y="18"/>
                  <a:pt x="71" y="18"/>
                </a:cubicBezTo>
                <a:cubicBezTo>
                  <a:pt x="71" y="119"/>
                  <a:pt x="71" y="119"/>
                  <a:pt x="71" y="119"/>
                </a:cubicBezTo>
                <a:cubicBezTo>
                  <a:pt x="71" y="146"/>
                  <a:pt x="56" y="156"/>
                  <a:pt x="38" y="167"/>
                </a:cubicBezTo>
                <a:cubicBezTo>
                  <a:pt x="20" y="179"/>
                  <a:pt x="0" y="193"/>
                  <a:pt x="0" y="226"/>
                </a:cubicBezTo>
                <a:cubicBezTo>
                  <a:pt x="0" y="255"/>
                  <a:pt x="0" y="255"/>
                  <a:pt x="0" y="255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291"/>
                  <a:pt x="0" y="291"/>
                  <a:pt x="0" y="291"/>
                </a:cubicBezTo>
                <a:cubicBezTo>
                  <a:pt x="0" y="294"/>
                  <a:pt x="3" y="297"/>
                  <a:pt x="6" y="297"/>
                </a:cubicBezTo>
                <a:cubicBezTo>
                  <a:pt x="9" y="297"/>
                  <a:pt x="12" y="294"/>
                  <a:pt x="12" y="291"/>
                </a:cubicBezTo>
                <a:cubicBezTo>
                  <a:pt x="12" y="280"/>
                  <a:pt x="12" y="280"/>
                  <a:pt x="12" y="280"/>
                </a:cubicBezTo>
                <a:cubicBezTo>
                  <a:pt x="12" y="280"/>
                  <a:pt x="12" y="280"/>
                  <a:pt x="12" y="280"/>
                </a:cubicBezTo>
                <a:cubicBezTo>
                  <a:pt x="12" y="226"/>
                  <a:pt x="12" y="226"/>
                  <a:pt x="12" y="226"/>
                </a:cubicBezTo>
                <a:cubicBezTo>
                  <a:pt x="12" y="199"/>
                  <a:pt x="27" y="189"/>
                  <a:pt x="45" y="177"/>
                </a:cubicBezTo>
                <a:cubicBezTo>
                  <a:pt x="57" y="169"/>
                  <a:pt x="70" y="161"/>
                  <a:pt x="77" y="146"/>
                </a:cubicBezTo>
                <a:cubicBezTo>
                  <a:pt x="84" y="161"/>
                  <a:pt x="97" y="169"/>
                  <a:pt x="109" y="177"/>
                </a:cubicBezTo>
                <a:cubicBezTo>
                  <a:pt x="127" y="189"/>
                  <a:pt x="142" y="199"/>
                  <a:pt x="142" y="226"/>
                </a:cubicBezTo>
                <a:cubicBezTo>
                  <a:pt x="142" y="280"/>
                  <a:pt x="142" y="280"/>
                  <a:pt x="142" y="280"/>
                </a:cubicBezTo>
                <a:cubicBezTo>
                  <a:pt x="142" y="280"/>
                  <a:pt x="142" y="280"/>
                  <a:pt x="142" y="280"/>
                </a:cubicBezTo>
                <a:cubicBezTo>
                  <a:pt x="142" y="291"/>
                  <a:pt x="142" y="291"/>
                  <a:pt x="142" y="291"/>
                </a:cubicBezTo>
                <a:cubicBezTo>
                  <a:pt x="142" y="294"/>
                  <a:pt x="145" y="297"/>
                  <a:pt x="148" y="297"/>
                </a:cubicBezTo>
                <a:cubicBezTo>
                  <a:pt x="152" y="297"/>
                  <a:pt x="154" y="294"/>
                  <a:pt x="154" y="291"/>
                </a:cubicBezTo>
                <a:cubicBezTo>
                  <a:pt x="154" y="280"/>
                  <a:pt x="154" y="280"/>
                  <a:pt x="154" y="280"/>
                </a:cubicBezTo>
                <a:cubicBezTo>
                  <a:pt x="154" y="255"/>
                  <a:pt x="154" y="255"/>
                  <a:pt x="154" y="255"/>
                </a:cubicBezTo>
                <a:cubicBezTo>
                  <a:pt x="154" y="226"/>
                  <a:pt x="154" y="226"/>
                  <a:pt x="154" y="226"/>
                </a:cubicBezTo>
                <a:cubicBezTo>
                  <a:pt x="154" y="193"/>
                  <a:pt x="134" y="179"/>
                  <a:pt x="116" y="1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93CF84E6-DB80-C040-8D2B-6B117435B35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132640" y="1933804"/>
            <a:ext cx="491102" cy="492306"/>
            <a:chOff x="1378" y="455"/>
            <a:chExt cx="408" cy="409"/>
          </a:xfrm>
          <a:solidFill>
            <a:schemeClr val="accent1"/>
          </a:solidFill>
        </p:grpSpPr>
        <p:sp>
          <p:nvSpPr>
            <p:cNvPr id="353" name="Freeform 10">
              <a:extLst>
                <a:ext uri="{FF2B5EF4-FFF2-40B4-BE49-F238E27FC236}">
                  <a16:creationId xmlns:a16="http://schemas.microsoft.com/office/drawing/2014/main" id="{19E0843A-545A-5E44-8AF6-E92D9679B4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2" y="489"/>
              <a:ext cx="340" cy="341"/>
            </a:xfrm>
            <a:custGeom>
              <a:avLst/>
              <a:gdLst>
                <a:gd name="T0" fmla="*/ 115 w 230"/>
                <a:gd name="T1" fmla="*/ 230 h 230"/>
                <a:gd name="T2" fmla="*/ 0 w 230"/>
                <a:gd name="T3" fmla="*/ 115 h 230"/>
                <a:gd name="T4" fmla="*/ 115 w 230"/>
                <a:gd name="T5" fmla="*/ 0 h 230"/>
                <a:gd name="T6" fmla="*/ 230 w 230"/>
                <a:gd name="T7" fmla="*/ 115 h 230"/>
                <a:gd name="T8" fmla="*/ 115 w 230"/>
                <a:gd name="T9" fmla="*/ 230 h 230"/>
                <a:gd name="T10" fmla="*/ 115 w 230"/>
                <a:gd name="T11" fmla="*/ 12 h 230"/>
                <a:gd name="T12" fmla="*/ 12 w 230"/>
                <a:gd name="T13" fmla="*/ 115 h 230"/>
                <a:gd name="T14" fmla="*/ 115 w 230"/>
                <a:gd name="T15" fmla="*/ 218 h 230"/>
                <a:gd name="T16" fmla="*/ 218 w 230"/>
                <a:gd name="T17" fmla="*/ 115 h 230"/>
                <a:gd name="T18" fmla="*/ 115 w 230"/>
                <a:gd name="T19" fmla="*/ 12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0" h="230">
                  <a:moveTo>
                    <a:pt x="115" y="230"/>
                  </a:moveTo>
                  <a:cubicBezTo>
                    <a:pt x="52" y="230"/>
                    <a:pt x="0" y="178"/>
                    <a:pt x="0" y="115"/>
                  </a:cubicBezTo>
                  <a:cubicBezTo>
                    <a:pt x="0" y="51"/>
                    <a:pt x="52" y="0"/>
                    <a:pt x="115" y="0"/>
                  </a:cubicBezTo>
                  <a:cubicBezTo>
                    <a:pt x="179" y="0"/>
                    <a:pt x="230" y="51"/>
                    <a:pt x="230" y="115"/>
                  </a:cubicBezTo>
                  <a:cubicBezTo>
                    <a:pt x="230" y="178"/>
                    <a:pt x="179" y="230"/>
                    <a:pt x="115" y="230"/>
                  </a:cubicBezTo>
                  <a:close/>
                  <a:moveTo>
                    <a:pt x="115" y="12"/>
                  </a:moveTo>
                  <a:cubicBezTo>
                    <a:pt x="59" y="12"/>
                    <a:pt x="12" y="58"/>
                    <a:pt x="12" y="115"/>
                  </a:cubicBezTo>
                  <a:cubicBezTo>
                    <a:pt x="12" y="172"/>
                    <a:pt x="59" y="218"/>
                    <a:pt x="115" y="218"/>
                  </a:cubicBezTo>
                  <a:cubicBezTo>
                    <a:pt x="172" y="218"/>
                    <a:pt x="218" y="172"/>
                    <a:pt x="218" y="115"/>
                  </a:cubicBezTo>
                  <a:cubicBezTo>
                    <a:pt x="218" y="58"/>
                    <a:pt x="172" y="12"/>
                    <a:pt x="11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54" name="Freeform 11">
              <a:extLst>
                <a:ext uri="{FF2B5EF4-FFF2-40B4-BE49-F238E27FC236}">
                  <a16:creationId xmlns:a16="http://schemas.microsoft.com/office/drawing/2014/main" id="{E215F30D-61AD-A146-85D1-7B02FC0B25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8" y="574"/>
              <a:ext cx="170" cy="170"/>
            </a:xfrm>
            <a:custGeom>
              <a:avLst/>
              <a:gdLst>
                <a:gd name="T0" fmla="*/ 57 w 115"/>
                <a:gd name="T1" fmla="*/ 115 h 115"/>
                <a:gd name="T2" fmla="*/ 0 w 115"/>
                <a:gd name="T3" fmla="*/ 58 h 115"/>
                <a:gd name="T4" fmla="*/ 57 w 115"/>
                <a:gd name="T5" fmla="*/ 0 h 115"/>
                <a:gd name="T6" fmla="*/ 115 w 115"/>
                <a:gd name="T7" fmla="*/ 58 h 115"/>
                <a:gd name="T8" fmla="*/ 57 w 115"/>
                <a:gd name="T9" fmla="*/ 115 h 115"/>
                <a:gd name="T10" fmla="*/ 57 w 115"/>
                <a:gd name="T11" fmla="*/ 12 h 115"/>
                <a:gd name="T12" fmla="*/ 12 w 115"/>
                <a:gd name="T13" fmla="*/ 58 h 115"/>
                <a:gd name="T14" fmla="*/ 57 w 115"/>
                <a:gd name="T15" fmla="*/ 103 h 115"/>
                <a:gd name="T16" fmla="*/ 103 w 115"/>
                <a:gd name="T17" fmla="*/ 58 h 115"/>
                <a:gd name="T18" fmla="*/ 57 w 115"/>
                <a:gd name="T19" fmla="*/ 1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5">
                  <a:moveTo>
                    <a:pt x="57" y="115"/>
                  </a:moveTo>
                  <a:cubicBezTo>
                    <a:pt x="26" y="115"/>
                    <a:pt x="0" y="90"/>
                    <a:pt x="0" y="58"/>
                  </a:cubicBezTo>
                  <a:cubicBezTo>
                    <a:pt x="0" y="26"/>
                    <a:pt x="26" y="0"/>
                    <a:pt x="57" y="0"/>
                  </a:cubicBezTo>
                  <a:cubicBezTo>
                    <a:pt x="89" y="0"/>
                    <a:pt x="115" y="26"/>
                    <a:pt x="115" y="58"/>
                  </a:cubicBezTo>
                  <a:cubicBezTo>
                    <a:pt x="115" y="90"/>
                    <a:pt x="89" y="115"/>
                    <a:pt x="57" y="115"/>
                  </a:cubicBezTo>
                  <a:close/>
                  <a:moveTo>
                    <a:pt x="57" y="12"/>
                  </a:moveTo>
                  <a:cubicBezTo>
                    <a:pt x="32" y="12"/>
                    <a:pt x="12" y="33"/>
                    <a:pt x="12" y="58"/>
                  </a:cubicBezTo>
                  <a:cubicBezTo>
                    <a:pt x="12" y="83"/>
                    <a:pt x="32" y="103"/>
                    <a:pt x="57" y="103"/>
                  </a:cubicBezTo>
                  <a:cubicBezTo>
                    <a:pt x="83" y="103"/>
                    <a:pt x="103" y="83"/>
                    <a:pt x="103" y="58"/>
                  </a:cubicBezTo>
                  <a:cubicBezTo>
                    <a:pt x="103" y="33"/>
                    <a:pt x="83" y="12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55" name="Freeform 12">
              <a:extLst>
                <a:ext uri="{FF2B5EF4-FFF2-40B4-BE49-F238E27FC236}">
                  <a16:creationId xmlns:a16="http://schemas.microsoft.com/office/drawing/2014/main" id="{B99AB6FD-96E3-0141-8570-EF1AD6989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3" y="455"/>
              <a:ext cx="18" cy="409"/>
            </a:xfrm>
            <a:custGeom>
              <a:avLst/>
              <a:gdLst>
                <a:gd name="T0" fmla="*/ 6 w 12"/>
                <a:gd name="T1" fmla="*/ 276 h 276"/>
                <a:gd name="T2" fmla="*/ 0 w 12"/>
                <a:gd name="T3" fmla="*/ 270 h 276"/>
                <a:gd name="T4" fmla="*/ 0 w 12"/>
                <a:gd name="T5" fmla="*/ 6 h 276"/>
                <a:gd name="T6" fmla="*/ 6 w 12"/>
                <a:gd name="T7" fmla="*/ 0 h 276"/>
                <a:gd name="T8" fmla="*/ 12 w 12"/>
                <a:gd name="T9" fmla="*/ 6 h 276"/>
                <a:gd name="T10" fmla="*/ 12 w 12"/>
                <a:gd name="T11" fmla="*/ 270 h 276"/>
                <a:gd name="T12" fmla="*/ 6 w 12"/>
                <a:gd name="T13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76">
                  <a:moveTo>
                    <a:pt x="6" y="276"/>
                  </a:moveTo>
                  <a:cubicBezTo>
                    <a:pt x="3" y="276"/>
                    <a:pt x="0" y="273"/>
                    <a:pt x="0" y="2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3"/>
                    <a:pt x="10" y="276"/>
                    <a:pt x="6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56" name="Freeform 13">
              <a:extLst>
                <a:ext uri="{FF2B5EF4-FFF2-40B4-BE49-F238E27FC236}">
                  <a16:creationId xmlns:a16="http://schemas.microsoft.com/office/drawing/2014/main" id="{B8756B43-11EC-4C44-B2BA-7B15246B2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" y="651"/>
              <a:ext cx="408" cy="17"/>
            </a:xfrm>
            <a:custGeom>
              <a:avLst/>
              <a:gdLst>
                <a:gd name="T0" fmla="*/ 270 w 276"/>
                <a:gd name="T1" fmla="*/ 12 h 12"/>
                <a:gd name="T2" fmla="*/ 6 w 276"/>
                <a:gd name="T3" fmla="*/ 12 h 12"/>
                <a:gd name="T4" fmla="*/ 0 w 276"/>
                <a:gd name="T5" fmla="*/ 6 h 12"/>
                <a:gd name="T6" fmla="*/ 6 w 276"/>
                <a:gd name="T7" fmla="*/ 0 h 12"/>
                <a:gd name="T8" fmla="*/ 270 w 276"/>
                <a:gd name="T9" fmla="*/ 0 h 12"/>
                <a:gd name="T10" fmla="*/ 276 w 276"/>
                <a:gd name="T11" fmla="*/ 6 h 12"/>
                <a:gd name="T12" fmla="*/ 270 w 27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6" h="12">
                  <a:moveTo>
                    <a:pt x="27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74" y="0"/>
                    <a:pt x="276" y="3"/>
                    <a:pt x="276" y="6"/>
                  </a:cubicBezTo>
                  <a:cubicBezTo>
                    <a:pt x="276" y="9"/>
                    <a:pt x="274" y="12"/>
                    <a:pt x="27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357" name="Group 60">
            <a:extLst>
              <a:ext uri="{FF2B5EF4-FFF2-40B4-BE49-F238E27FC236}">
                <a16:creationId xmlns:a16="http://schemas.microsoft.com/office/drawing/2014/main" id="{3B66017D-AE30-3842-A30B-430AD751F9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34652" y="5494451"/>
            <a:ext cx="481666" cy="480536"/>
            <a:chOff x="348" y="1721"/>
            <a:chExt cx="426" cy="425"/>
          </a:xfrm>
          <a:solidFill>
            <a:schemeClr val="accent1"/>
          </a:solidFill>
        </p:grpSpPr>
        <p:sp>
          <p:nvSpPr>
            <p:cNvPr id="358" name="Freeform 61">
              <a:extLst>
                <a:ext uri="{FF2B5EF4-FFF2-40B4-BE49-F238E27FC236}">
                  <a16:creationId xmlns:a16="http://schemas.microsoft.com/office/drawing/2014/main" id="{2C5B2D4E-1F4D-CB46-A341-2B749AC7F1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8" y="1721"/>
              <a:ext cx="373" cy="372"/>
            </a:xfrm>
            <a:custGeom>
              <a:avLst/>
              <a:gdLst>
                <a:gd name="T0" fmla="*/ 126 w 252"/>
                <a:gd name="T1" fmla="*/ 252 h 252"/>
                <a:gd name="T2" fmla="*/ 0 w 252"/>
                <a:gd name="T3" fmla="*/ 126 h 252"/>
                <a:gd name="T4" fmla="*/ 126 w 252"/>
                <a:gd name="T5" fmla="*/ 0 h 252"/>
                <a:gd name="T6" fmla="*/ 252 w 252"/>
                <a:gd name="T7" fmla="*/ 126 h 252"/>
                <a:gd name="T8" fmla="*/ 126 w 252"/>
                <a:gd name="T9" fmla="*/ 252 h 252"/>
                <a:gd name="T10" fmla="*/ 126 w 252"/>
                <a:gd name="T11" fmla="*/ 12 h 252"/>
                <a:gd name="T12" fmla="*/ 12 w 252"/>
                <a:gd name="T13" fmla="*/ 126 h 252"/>
                <a:gd name="T14" fmla="*/ 126 w 252"/>
                <a:gd name="T15" fmla="*/ 240 h 252"/>
                <a:gd name="T16" fmla="*/ 240 w 252"/>
                <a:gd name="T17" fmla="*/ 126 h 252"/>
                <a:gd name="T18" fmla="*/ 126 w 252"/>
                <a:gd name="T19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2">
                  <a:moveTo>
                    <a:pt x="126" y="252"/>
                  </a:moveTo>
                  <a:cubicBezTo>
                    <a:pt x="56" y="252"/>
                    <a:pt x="0" y="195"/>
                    <a:pt x="0" y="126"/>
                  </a:cubicBezTo>
                  <a:cubicBezTo>
                    <a:pt x="0" y="56"/>
                    <a:pt x="56" y="0"/>
                    <a:pt x="126" y="0"/>
                  </a:cubicBezTo>
                  <a:cubicBezTo>
                    <a:pt x="195" y="0"/>
                    <a:pt x="252" y="56"/>
                    <a:pt x="252" y="126"/>
                  </a:cubicBezTo>
                  <a:cubicBezTo>
                    <a:pt x="252" y="195"/>
                    <a:pt x="195" y="252"/>
                    <a:pt x="126" y="252"/>
                  </a:cubicBezTo>
                  <a:close/>
                  <a:moveTo>
                    <a:pt x="126" y="12"/>
                  </a:moveTo>
                  <a:cubicBezTo>
                    <a:pt x="63" y="12"/>
                    <a:pt x="12" y="63"/>
                    <a:pt x="12" y="126"/>
                  </a:cubicBezTo>
                  <a:cubicBezTo>
                    <a:pt x="12" y="188"/>
                    <a:pt x="63" y="240"/>
                    <a:pt x="126" y="240"/>
                  </a:cubicBezTo>
                  <a:cubicBezTo>
                    <a:pt x="188" y="240"/>
                    <a:pt x="240" y="188"/>
                    <a:pt x="240" y="126"/>
                  </a:cubicBezTo>
                  <a:cubicBezTo>
                    <a:pt x="240" y="63"/>
                    <a:pt x="188" y="12"/>
                    <a:pt x="12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59" name="Freeform 62">
              <a:extLst>
                <a:ext uri="{FF2B5EF4-FFF2-40B4-BE49-F238E27FC236}">
                  <a16:creationId xmlns:a16="http://schemas.microsoft.com/office/drawing/2014/main" id="{DD515909-F712-6D4B-BF72-2C4B8885D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" y="2022"/>
              <a:ext cx="124" cy="124"/>
            </a:xfrm>
            <a:custGeom>
              <a:avLst/>
              <a:gdLst>
                <a:gd name="T0" fmla="*/ 78 w 84"/>
                <a:gd name="T1" fmla="*/ 84 h 84"/>
                <a:gd name="T2" fmla="*/ 73 w 84"/>
                <a:gd name="T3" fmla="*/ 82 h 84"/>
                <a:gd name="T4" fmla="*/ 2 w 84"/>
                <a:gd name="T5" fmla="*/ 11 h 84"/>
                <a:gd name="T6" fmla="*/ 2 w 84"/>
                <a:gd name="T7" fmla="*/ 2 h 84"/>
                <a:gd name="T8" fmla="*/ 11 w 84"/>
                <a:gd name="T9" fmla="*/ 2 h 84"/>
                <a:gd name="T10" fmla="*/ 82 w 84"/>
                <a:gd name="T11" fmla="*/ 73 h 84"/>
                <a:gd name="T12" fmla="*/ 82 w 84"/>
                <a:gd name="T13" fmla="*/ 82 h 84"/>
                <a:gd name="T14" fmla="*/ 78 w 84"/>
                <a:gd name="T1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4">
                  <a:moveTo>
                    <a:pt x="78" y="84"/>
                  </a:moveTo>
                  <a:cubicBezTo>
                    <a:pt x="76" y="84"/>
                    <a:pt x="75" y="83"/>
                    <a:pt x="73" y="8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4" y="76"/>
                    <a:pt x="84" y="80"/>
                    <a:pt x="82" y="82"/>
                  </a:cubicBezTo>
                  <a:cubicBezTo>
                    <a:pt x="81" y="83"/>
                    <a:pt x="79" y="84"/>
                    <a:pt x="7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60" name="Freeform 63">
              <a:extLst>
                <a:ext uri="{FF2B5EF4-FFF2-40B4-BE49-F238E27FC236}">
                  <a16:creationId xmlns:a16="http://schemas.microsoft.com/office/drawing/2014/main" id="{CC9BE79E-AA71-604B-8FB7-CFEA0AC849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" y="1783"/>
              <a:ext cx="244" cy="248"/>
            </a:xfrm>
            <a:custGeom>
              <a:avLst/>
              <a:gdLst>
                <a:gd name="T0" fmla="*/ 66 w 165"/>
                <a:gd name="T1" fmla="*/ 168 h 168"/>
                <a:gd name="T2" fmla="*/ 60 w 165"/>
                <a:gd name="T3" fmla="*/ 146 h 168"/>
                <a:gd name="T4" fmla="*/ 27 w 165"/>
                <a:gd name="T5" fmla="*/ 143 h 168"/>
                <a:gd name="T6" fmla="*/ 1 w 165"/>
                <a:gd name="T7" fmla="*/ 110 h 168"/>
                <a:gd name="T8" fmla="*/ 3 w 165"/>
                <a:gd name="T9" fmla="*/ 102 h 168"/>
                <a:gd name="T10" fmla="*/ 17 w 165"/>
                <a:gd name="T11" fmla="*/ 74 h 168"/>
                <a:gd name="T12" fmla="*/ 0 w 165"/>
                <a:gd name="T13" fmla="*/ 62 h 168"/>
                <a:gd name="T14" fmla="*/ 19 w 165"/>
                <a:gd name="T15" fmla="*/ 26 h 168"/>
                <a:gd name="T16" fmla="*/ 42 w 165"/>
                <a:gd name="T17" fmla="*/ 32 h 168"/>
                <a:gd name="T18" fmla="*/ 60 w 165"/>
                <a:gd name="T19" fmla="*/ 6 h 168"/>
                <a:gd name="T20" fmla="*/ 102 w 165"/>
                <a:gd name="T21" fmla="*/ 0 h 168"/>
                <a:gd name="T22" fmla="*/ 108 w 165"/>
                <a:gd name="T23" fmla="*/ 23 h 168"/>
                <a:gd name="T24" fmla="*/ 138 w 165"/>
                <a:gd name="T25" fmla="*/ 24 h 168"/>
                <a:gd name="T26" fmla="*/ 146 w 165"/>
                <a:gd name="T27" fmla="*/ 26 h 168"/>
                <a:gd name="T28" fmla="*/ 165 w 165"/>
                <a:gd name="T29" fmla="*/ 62 h 168"/>
                <a:gd name="T30" fmla="*/ 148 w 165"/>
                <a:gd name="T31" fmla="*/ 74 h 168"/>
                <a:gd name="T32" fmla="*/ 162 w 165"/>
                <a:gd name="T33" fmla="*/ 102 h 168"/>
                <a:gd name="T34" fmla="*/ 164 w 165"/>
                <a:gd name="T35" fmla="*/ 110 h 168"/>
                <a:gd name="T36" fmla="*/ 143 w 165"/>
                <a:gd name="T37" fmla="*/ 144 h 168"/>
                <a:gd name="T38" fmla="*/ 124 w 165"/>
                <a:gd name="T39" fmla="*/ 135 h 168"/>
                <a:gd name="T40" fmla="*/ 108 w 165"/>
                <a:gd name="T41" fmla="*/ 162 h 168"/>
                <a:gd name="T42" fmla="*/ 72 w 165"/>
                <a:gd name="T43" fmla="*/ 156 h 168"/>
                <a:gd name="T44" fmla="*/ 96 w 165"/>
                <a:gd name="T45" fmla="*/ 141 h 168"/>
                <a:gd name="T46" fmla="*/ 120 w 165"/>
                <a:gd name="T47" fmla="*/ 123 h 168"/>
                <a:gd name="T48" fmla="*/ 139 w 165"/>
                <a:gd name="T49" fmla="*/ 130 h 168"/>
                <a:gd name="T50" fmla="*/ 138 w 165"/>
                <a:gd name="T51" fmla="*/ 102 h 168"/>
                <a:gd name="T52" fmla="*/ 135 w 165"/>
                <a:gd name="T53" fmla="*/ 72 h 168"/>
                <a:gd name="T54" fmla="*/ 151 w 165"/>
                <a:gd name="T55" fmla="*/ 58 h 168"/>
                <a:gd name="T56" fmla="*/ 127 w 165"/>
                <a:gd name="T57" fmla="*/ 45 h 168"/>
                <a:gd name="T58" fmla="*/ 100 w 165"/>
                <a:gd name="T59" fmla="*/ 32 h 168"/>
                <a:gd name="T60" fmla="*/ 96 w 165"/>
                <a:gd name="T61" fmla="*/ 12 h 168"/>
                <a:gd name="T62" fmla="*/ 72 w 165"/>
                <a:gd name="T63" fmla="*/ 26 h 168"/>
                <a:gd name="T64" fmla="*/ 47 w 165"/>
                <a:gd name="T65" fmla="*/ 44 h 168"/>
                <a:gd name="T66" fmla="*/ 27 w 165"/>
                <a:gd name="T67" fmla="*/ 37 h 168"/>
                <a:gd name="T68" fmla="*/ 27 w 165"/>
                <a:gd name="T69" fmla="*/ 65 h 168"/>
                <a:gd name="T70" fmla="*/ 30 w 165"/>
                <a:gd name="T71" fmla="*/ 95 h 168"/>
                <a:gd name="T72" fmla="*/ 14 w 165"/>
                <a:gd name="T73" fmla="*/ 109 h 168"/>
                <a:gd name="T74" fmla="*/ 40 w 165"/>
                <a:gd name="T75" fmla="*/ 123 h 168"/>
                <a:gd name="T76" fmla="*/ 67 w 165"/>
                <a:gd name="T77" fmla="*/ 135 h 168"/>
                <a:gd name="T78" fmla="*/ 72 w 165"/>
                <a:gd name="T7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168">
                  <a:moveTo>
                    <a:pt x="102" y="168"/>
                  </a:moveTo>
                  <a:cubicBezTo>
                    <a:pt x="66" y="168"/>
                    <a:pt x="66" y="168"/>
                    <a:pt x="66" y="168"/>
                  </a:cubicBezTo>
                  <a:cubicBezTo>
                    <a:pt x="63" y="168"/>
                    <a:pt x="60" y="165"/>
                    <a:pt x="60" y="162"/>
                  </a:cubicBezTo>
                  <a:cubicBezTo>
                    <a:pt x="60" y="146"/>
                    <a:pt x="60" y="146"/>
                    <a:pt x="60" y="146"/>
                  </a:cubicBezTo>
                  <a:cubicBezTo>
                    <a:pt x="52" y="143"/>
                    <a:pt x="47" y="139"/>
                    <a:pt x="42" y="135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4" y="145"/>
                    <a:pt x="21" y="144"/>
                    <a:pt x="19" y="141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0" y="109"/>
                    <a:pt x="0" y="107"/>
                    <a:pt x="0" y="106"/>
                  </a:cubicBezTo>
                  <a:cubicBezTo>
                    <a:pt x="1" y="104"/>
                    <a:pt x="2" y="103"/>
                    <a:pt x="3" y="102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6" y="87"/>
                    <a:pt x="16" y="80"/>
                    <a:pt x="17" y="74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2" y="65"/>
                    <a:pt x="1" y="63"/>
                    <a:pt x="0" y="62"/>
                  </a:cubicBezTo>
                  <a:cubicBezTo>
                    <a:pt x="0" y="60"/>
                    <a:pt x="0" y="59"/>
                    <a:pt x="1" y="5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5" y="22"/>
                    <a:pt x="27" y="24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7" y="28"/>
                    <a:pt x="52" y="24"/>
                    <a:pt x="60" y="22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2"/>
                    <a:pt x="63" y="0"/>
                    <a:pt x="66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5" y="0"/>
                    <a:pt x="108" y="2"/>
                    <a:pt x="108" y="6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5" y="26"/>
                    <a:pt x="120" y="29"/>
                    <a:pt x="124" y="32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9" y="23"/>
                    <a:pt x="141" y="23"/>
                    <a:pt x="143" y="23"/>
                  </a:cubicBezTo>
                  <a:cubicBezTo>
                    <a:pt x="144" y="24"/>
                    <a:pt x="146" y="25"/>
                    <a:pt x="146" y="26"/>
                  </a:cubicBezTo>
                  <a:cubicBezTo>
                    <a:pt x="164" y="57"/>
                    <a:pt x="164" y="57"/>
                    <a:pt x="164" y="57"/>
                  </a:cubicBezTo>
                  <a:cubicBezTo>
                    <a:pt x="165" y="59"/>
                    <a:pt x="165" y="60"/>
                    <a:pt x="165" y="62"/>
                  </a:cubicBezTo>
                  <a:cubicBezTo>
                    <a:pt x="165" y="63"/>
                    <a:pt x="164" y="65"/>
                    <a:pt x="162" y="65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9" y="80"/>
                    <a:pt x="149" y="87"/>
                    <a:pt x="148" y="94"/>
                  </a:cubicBezTo>
                  <a:cubicBezTo>
                    <a:pt x="162" y="102"/>
                    <a:pt x="162" y="102"/>
                    <a:pt x="162" y="102"/>
                  </a:cubicBezTo>
                  <a:cubicBezTo>
                    <a:pt x="164" y="103"/>
                    <a:pt x="165" y="104"/>
                    <a:pt x="165" y="106"/>
                  </a:cubicBezTo>
                  <a:cubicBezTo>
                    <a:pt x="165" y="107"/>
                    <a:pt x="165" y="109"/>
                    <a:pt x="164" y="110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3"/>
                    <a:pt x="144" y="144"/>
                    <a:pt x="143" y="144"/>
                  </a:cubicBezTo>
                  <a:cubicBezTo>
                    <a:pt x="141" y="144"/>
                    <a:pt x="139" y="144"/>
                    <a:pt x="138" y="143"/>
                  </a:cubicBezTo>
                  <a:cubicBezTo>
                    <a:pt x="124" y="135"/>
                    <a:pt x="124" y="135"/>
                    <a:pt x="124" y="135"/>
                  </a:cubicBezTo>
                  <a:cubicBezTo>
                    <a:pt x="120" y="138"/>
                    <a:pt x="115" y="142"/>
                    <a:pt x="108" y="145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8" y="165"/>
                    <a:pt x="105" y="168"/>
                    <a:pt x="102" y="168"/>
                  </a:cubicBezTo>
                  <a:close/>
                  <a:moveTo>
                    <a:pt x="72" y="156"/>
                  </a:moveTo>
                  <a:cubicBezTo>
                    <a:pt x="96" y="156"/>
                    <a:pt x="96" y="156"/>
                    <a:pt x="96" y="156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39"/>
                    <a:pt x="97" y="136"/>
                    <a:pt x="100" y="135"/>
                  </a:cubicBezTo>
                  <a:cubicBezTo>
                    <a:pt x="109" y="131"/>
                    <a:pt x="115" y="127"/>
                    <a:pt x="120" y="123"/>
                  </a:cubicBezTo>
                  <a:cubicBezTo>
                    <a:pt x="122" y="122"/>
                    <a:pt x="125" y="121"/>
                    <a:pt x="127" y="123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6" y="101"/>
                    <a:pt x="135" y="98"/>
                    <a:pt x="135" y="95"/>
                  </a:cubicBezTo>
                  <a:cubicBezTo>
                    <a:pt x="137" y="87"/>
                    <a:pt x="137" y="80"/>
                    <a:pt x="135" y="72"/>
                  </a:cubicBezTo>
                  <a:cubicBezTo>
                    <a:pt x="135" y="69"/>
                    <a:pt x="136" y="67"/>
                    <a:pt x="138" y="65"/>
                  </a:cubicBezTo>
                  <a:cubicBezTo>
                    <a:pt x="151" y="58"/>
                    <a:pt x="151" y="58"/>
                    <a:pt x="151" y="58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5" y="46"/>
                    <a:pt x="122" y="46"/>
                    <a:pt x="120" y="44"/>
                  </a:cubicBezTo>
                  <a:cubicBezTo>
                    <a:pt x="116" y="40"/>
                    <a:pt x="109" y="36"/>
                    <a:pt x="100" y="32"/>
                  </a:cubicBezTo>
                  <a:cubicBezTo>
                    <a:pt x="97" y="31"/>
                    <a:pt x="96" y="29"/>
                    <a:pt x="96" y="2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9"/>
                    <a:pt x="70" y="32"/>
                    <a:pt x="67" y="32"/>
                  </a:cubicBezTo>
                  <a:cubicBezTo>
                    <a:pt x="57" y="35"/>
                    <a:pt x="53" y="38"/>
                    <a:pt x="47" y="44"/>
                  </a:cubicBezTo>
                  <a:cubicBezTo>
                    <a:pt x="45" y="45"/>
                    <a:pt x="42" y="46"/>
                    <a:pt x="40" y="45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9" y="67"/>
                    <a:pt x="31" y="69"/>
                    <a:pt x="30" y="72"/>
                  </a:cubicBezTo>
                  <a:cubicBezTo>
                    <a:pt x="28" y="80"/>
                    <a:pt x="28" y="88"/>
                    <a:pt x="30" y="95"/>
                  </a:cubicBezTo>
                  <a:cubicBezTo>
                    <a:pt x="31" y="98"/>
                    <a:pt x="29" y="101"/>
                    <a:pt x="27" y="102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2" y="121"/>
                    <a:pt x="45" y="122"/>
                    <a:pt x="47" y="123"/>
                  </a:cubicBezTo>
                  <a:cubicBezTo>
                    <a:pt x="53" y="129"/>
                    <a:pt x="57" y="133"/>
                    <a:pt x="67" y="135"/>
                  </a:cubicBezTo>
                  <a:cubicBezTo>
                    <a:pt x="70" y="136"/>
                    <a:pt x="72" y="138"/>
                    <a:pt x="72" y="141"/>
                  </a:cubicBezTo>
                  <a:lnTo>
                    <a:pt x="72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  <p:sp>
          <p:nvSpPr>
            <p:cNvPr id="361" name="Freeform 64">
              <a:extLst>
                <a:ext uri="{FF2B5EF4-FFF2-40B4-BE49-F238E27FC236}">
                  <a16:creationId xmlns:a16="http://schemas.microsoft.com/office/drawing/2014/main" id="{7949AA08-1950-4A44-91C1-8E34BD10E5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" y="1863"/>
              <a:ext cx="89" cy="88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12 h 60"/>
                <a:gd name="T12" fmla="*/ 12 w 60"/>
                <a:gd name="T13" fmla="*/ 30 h 60"/>
                <a:gd name="T14" fmla="*/ 30 w 60"/>
                <a:gd name="T15" fmla="*/ 48 h 60"/>
                <a:gd name="T16" fmla="*/ 48 w 60"/>
                <a:gd name="T17" fmla="*/ 30 h 60"/>
                <a:gd name="T18" fmla="*/ 30 w 60"/>
                <a:gd name="T19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3" y="60"/>
                    <a:pt x="0" y="46"/>
                    <a:pt x="0" y="30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60" y="13"/>
                    <a:pt x="60" y="30"/>
                  </a:cubicBezTo>
                  <a:cubicBezTo>
                    <a:pt x="60" y="46"/>
                    <a:pt x="46" y="60"/>
                    <a:pt x="30" y="60"/>
                  </a:cubicBezTo>
                  <a:close/>
                  <a:moveTo>
                    <a:pt x="30" y="12"/>
                  </a:moveTo>
                  <a:cubicBezTo>
                    <a:pt x="20" y="12"/>
                    <a:pt x="12" y="20"/>
                    <a:pt x="12" y="30"/>
                  </a:cubicBezTo>
                  <a:cubicBezTo>
                    <a:pt x="12" y="40"/>
                    <a:pt x="20" y="48"/>
                    <a:pt x="30" y="48"/>
                  </a:cubicBezTo>
                  <a:cubicBezTo>
                    <a:pt x="40" y="48"/>
                    <a:pt x="48" y="40"/>
                    <a:pt x="48" y="30"/>
                  </a:cubicBezTo>
                  <a:cubicBezTo>
                    <a:pt x="48" y="20"/>
                    <a:pt x="4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latin typeface="+mj-lt"/>
              </a:endParaRPr>
            </a:p>
          </p:txBody>
        </p:sp>
      </p:grpSp>
      <p:grpSp>
        <p:nvGrpSpPr>
          <p:cNvPr id="362" name="Group 83">
            <a:extLst>
              <a:ext uri="{FF2B5EF4-FFF2-40B4-BE49-F238E27FC236}">
                <a16:creationId xmlns:a16="http://schemas.microsoft.com/office/drawing/2014/main" id="{EFF1C6C9-655D-274A-BF87-2269FFB360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959261" y="4300132"/>
            <a:ext cx="479568" cy="490720"/>
            <a:chOff x="1580" y="1910"/>
            <a:chExt cx="387" cy="396"/>
          </a:xfrm>
          <a:solidFill>
            <a:schemeClr val="accent4"/>
          </a:solidFill>
        </p:grpSpPr>
        <p:sp>
          <p:nvSpPr>
            <p:cNvPr id="363" name="Freeform 84">
              <a:extLst>
                <a:ext uri="{FF2B5EF4-FFF2-40B4-BE49-F238E27FC236}">
                  <a16:creationId xmlns:a16="http://schemas.microsoft.com/office/drawing/2014/main" id="{A5BD3BA6-1E5D-A147-A5E7-38A35AFB2F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55" y="1982"/>
              <a:ext cx="238" cy="252"/>
            </a:xfrm>
            <a:custGeom>
              <a:avLst/>
              <a:gdLst>
                <a:gd name="T0" fmla="*/ 0 w 156"/>
                <a:gd name="T1" fmla="*/ 78 h 169"/>
                <a:gd name="T2" fmla="*/ 54 w 156"/>
                <a:gd name="T3" fmla="*/ 163 h 169"/>
                <a:gd name="T4" fmla="*/ 96 w 156"/>
                <a:gd name="T5" fmla="*/ 169 h 169"/>
                <a:gd name="T6" fmla="*/ 102 w 156"/>
                <a:gd name="T7" fmla="*/ 153 h 169"/>
                <a:gd name="T8" fmla="*/ 78 w 156"/>
                <a:gd name="T9" fmla="*/ 0 h 169"/>
                <a:gd name="T10" fmla="*/ 90 w 156"/>
                <a:gd name="T11" fmla="*/ 148 h 169"/>
                <a:gd name="T12" fmla="*/ 66 w 156"/>
                <a:gd name="T13" fmla="*/ 157 h 169"/>
                <a:gd name="T14" fmla="*/ 61 w 156"/>
                <a:gd name="T15" fmla="*/ 142 h 169"/>
                <a:gd name="T16" fmla="*/ 63 w 156"/>
                <a:gd name="T17" fmla="*/ 133 h 169"/>
                <a:gd name="T18" fmla="*/ 67 w 156"/>
                <a:gd name="T19" fmla="*/ 110 h 169"/>
                <a:gd name="T20" fmla="*/ 58 w 156"/>
                <a:gd name="T21" fmla="*/ 89 h 169"/>
                <a:gd name="T22" fmla="*/ 53 w 156"/>
                <a:gd name="T23" fmla="*/ 78 h 169"/>
                <a:gd name="T24" fmla="*/ 56 w 156"/>
                <a:gd name="T25" fmla="*/ 67 h 169"/>
                <a:gd name="T26" fmla="*/ 55 w 156"/>
                <a:gd name="T27" fmla="*/ 57 h 169"/>
                <a:gd name="T28" fmla="*/ 82 w 156"/>
                <a:gd name="T29" fmla="*/ 44 h 169"/>
                <a:gd name="T30" fmla="*/ 99 w 156"/>
                <a:gd name="T31" fmla="*/ 67 h 169"/>
                <a:gd name="T32" fmla="*/ 102 w 156"/>
                <a:gd name="T33" fmla="*/ 78 h 169"/>
                <a:gd name="T34" fmla="*/ 102 w 156"/>
                <a:gd name="T35" fmla="*/ 83 h 169"/>
                <a:gd name="T36" fmla="*/ 92 w 156"/>
                <a:gd name="T37" fmla="*/ 105 h 169"/>
                <a:gd name="T38" fmla="*/ 89 w 156"/>
                <a:gd name="T39" fmla="*/ 127 h 169"/>
                <a:gd name="T40" fmla="*/ 105 w 156"/>
                <a:gd name="T41" fmla="*/ 138 h 169"/>
                <a:gd name="T42" fmla="*/ 118 w 156"/>
                <a:gd name="T43" fmla="*/ 131 h 169"/>
                <a:gd name="T44" fmla="*/ 100 w 156"/>
                <a:gd name="T45" fmla="*/ 114 h 169"/>
                <a:gd name="T46" fmla="*/ 114 w 156"/>
                <a:gd name="T47" fmla="*/ 80 h 169"/>
                <a:gd name="T48" fmla="*/ 111 w 156"/>
                <a:gd name="T49" fmla="*/ 69 h 169"/>
                <a:gd name="T50" fmla="*/ 82 w 156"/>
                <a:gd name="T51" fmla="*/ 33 h 169"/>
                <a:gd name="T52" fmla="*/ 44 w 156"/>
                <a:gd name="T53" fmla="*/ 49 h 169"/>
                <a:gd name="T54" fmla="*/ 43 w 156"/>
                <a:gd name="T55" fmla="*/ 71 h 169"/>
                <a:gd name="T56" fmla="*/ 46 w 156"/>
                <a:gd name="T57" fmla="*/ 93 h 169"/>
                <a:gd name="T58" fmla="*/ 55 w 156"/>
                <a:gd name="T59" fmla="*/ 123 h 169"/>
                <a:gd name="T60" fmla="*/ 12 w 156"/>
                <a:gd name="T61" fmla="*/ 78 h 169"/>
                <a:gd name="T62" fmla="*/ 144 w 156"/>
                <a:gd name="T63" fmla="*/ 7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6" h="169">
                  <a:moveTo>
                    <a:pt x="78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112"/>
                    <a:pt x="22" y="142"/>
                    <a:pt x="54" y="153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4" y="166"/>
                    <a:pt x="56" y="169"/>
                    <a:pt x="60" y="169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99" y="169"/>
                    <a:pt x="102" y="166"/>
                    <a:pt x="102" y="163"/>
                  </a:cubicBezTo>
                  <a:cubicBezTo>
                    <a:pt x="102" y="153"/>
                    <a:pt x="102" y="153"/>
                    <a:pt x="102" y="153"/>
                  </a:cubicBezTo>
                  <a:cubicBezTo>
                    <a:pt x="134" y="142"/>
                    <a:pt x="156" y="112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lose/>
                  <a:moveTo>
                    <a:pt x="94" y="142"/>
                  </a:moveTo>
                  <a:cubicBezTo>
                    <a:pt x="92" y="143"/>
                    <a:pt x="90" y="145"/>
                    <a:pt x="90" y="148"/>
                  </a:cubicBezTo>
                  <a:cubicBezTo>
                    <a:pt x="90" y="157"/>
                    <a:pt x="90" y="157"/>
                    <a:pt x="90" y="157"/>
                  </a:cubicBezTo>
                  <a:cubicBezTo>
                    <a:pt x="66" y="157"/>
                    <a:pt x="66" y="157"/>
                    <a:pt x="66" y="157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6" y="145"/>
                    <a:pt x="64" y="143"/>
                    <a:pt x="61" y="142"/>
                  </a:cubicBezTo>
                  <a:cubicBezTo>
                    <a:pt x="57" y="141"/>
                    <a:pt x="54" y="140"/>
                    <a:pt x="50" y="138"/>
                  </a:cubicBezTo>
                  <a:cubicBezTo>
                    <a:pt x="54" y="136"/>
                    <a:pt x="59" y="135"/>
                    <a:pt x="63" y="133"/>
                  </a:cubicBezTo>
                  <a:cubicBezTo>
                    <a:pt x="65" y="132"/>
                    <a:pt x="67" y="130"/>
                    <a:pt x="67" y="127"/>
                  </a:cubicBezTo>
                  <a:cubicBezTo>
                    <a:pt x="67" y="110"/>
                    <a:pt x="67" y="110"/>
                    <a:pt x="67" y="110"/>
                  </a:cubicBezTo>
                  <a:cubicBezTo>
                    <a:pt x="67" y="108"/>
                    <a:pt x="65" y="106"/>
                    <a:pt x="63" y="105"/>
                  </a:cubicBezTo>
                  <a:cubicBezTo>
                    <a:pt x="63" y="105"/>
                    <a:pt x="58" y="102"/>
                    <a:pt x="58" y="89"/>
                  </a:cubicBezTo>
                  <a:cubicBezTo>
                    <a:pt x="58" y="86"/>
                    <a:pt x="56" y="84"/>
                    <a:pt x="54" y="84"/>
                  </a:cubicBezTo>
                  <a:cubicBezTo>
                    <a:pt x="53" y="83"/>
                    <a:pt x="52" y="80"/>
                    <a:pt x="53" y="78"/>
                  </a:cubicBezTo>
                  <a:cubicBezTo>
                    <a:pt x="56" y="78"/>
                    <a:pt x="58" y="75"/>
                    <a:pt x="58" y="72"/>
                  </a:cubicBezTo>
                  <a:cubicBezTo>
                    <a:pt x="58" y="71"/>
                    <a:pt x="58" y="69"/>
                    <a:pt x="56" y="67"/>
                  </a:cubicBezTo>
                  <a:cubicBezTo>
                    <a:pt x="54" y="60"/>
                    <a:pt x="53" y="58"/>
                    <a:pt x="53" y="57"/>
                  </a:cubicBezTo>
                  <a:cubicBezTo>
                    <a:pt x="54" y="57"/>
                    <a:pt x="54" y="57"/>
                    <a:pt x="55" y="57"/>
                  </a:cubicBezTo>
                  <a:cubicBezTo>
                    <a:pt x="58" y="58"/>
                    <a:pt x="61" y="56"/>
                    <a:pt x="62" y="53"/>
                  </a:cubicBezTo>
                  <a:cubicBezTo>
                    <a:pt x="63" y="48"/>
                    <a:pt x="72" y="44"/>
                    <a:pt x="82" y="44"/>
                  </a:cubicBezTo>
                  <a:cubicBezTo>
                    <a:pt x="92" y="44"/>
                    <a:pt x="100" y="48"/>
                    <a:pt x="102" y="53"/>
                  </a:cubicBezTo>
                  <a:cubicBezTo>
                    <a:pt x="103" y="58"/>
                    <a:pt x="100" y="64"/>
                    <a:pt x="99" y="67"/>
                  </a:cubicBezTo>
                  <a:cubicBezTo>
                    <a:pt x="98" y="69"/>
                    <a:pt x="97" y="71"/>
                    <a:pt x="97" y="72"/>
                  </a:cubicBezTo>
                  <a:cubicBezTo>
                    <a:pt x="97" y="75"/>
                    <a:pt x="100" y="78"/>
                    <a:pt x="102" y="78"/>
                  </a:cubicBezTo>
                  <a:cubicBezTo>
                    <a:pt x="103" y="78"/>
                    <a:pt x="103" y="79"/>
                    <a:pt x="103" y="79"/>
                  </a:cubicBezTo>
                  <a:cubicBezTo>
                    <a:pt x="103" y="81"/>
                    <a:pt x="102" y="82"/>
                    <a:pt x="102" y="83"/>
                  </a:cubicBezTo>
                  <a:cubicBezTo>
                    <a:pt x="99" y="84"/>
                    <a:pt x="97" y="86"/>
                    <a:pt x="97" y="89"/>
                  </a:cubicBezTo>
                  <a:cubicBezTo>
                    <a:pt x="97" y="101"/>
                    <a:pt x="93" y="104"/>
                    <a:pt x="92" y="105"/>
                  </a:cubicBezTo>
                  <a:cubicBezTo>
                    <a:pt x="90" y="106"/>
                    <a:pt x="89" y="108"/>
                    <a:pt x="89" y="110"/>
                  </a:cubicBezTo>
                  <a:cubicBezTo>
                    <a:pt x="89" y="127"/>
                    <a:pt x="89" y="127"/>
                    <a:pt x="89" y="127"/>
                  </a:cubicBezTo>
                  <a:cubicBezTo>
                    <a:pt x="89" y="130"/>
                    <a:pt x="90" y="132"/>
                    <a:pt x="92" y="133"/>
                  </a:cubicBezTo>
                  <a:cubicBezTo>
                    <a:pt x="97" y="135"/>
                    <a:pt x="101" y="136"/>
                    <a:pt x="105" y="138"/>
                  </a:cubicBezTo>
                  <a:cubicBezTo>
                    <a:pt x="102" y="140"/>
                    <a:pt x="98" y="141"/>
                    <a:pt x="94" y="142"/>
                  </a:cubicBezTo>
                  <a:close/>
                  <a:moveTo>
                    <a:pt x="118" y="131"/>
                  </a:moveTo>
                  <a:cubicBezTo>
                    <a:pt x="112" y="128"/>
                    <a:pt x="106" y="126"/>
                    <a:pt x="100" y="123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4" y="111"/>
                    <a:pt x="108" y="105"/>
                    <a:pt x="109" y="93"/>
                  </a:cubicBezTo>
                  <a:cubicBezTo>
                    <a:pt x="112" y="90"/>
                    <a:pt x="114" y="85"/>
                    <a:pt x="114" y="80"/>
                  </a:cubicBezTo>
                  <a:cubicBezTo>
                    <a:pt x="114" y="76"/>
                    <a:pt x="114" y="74"/>
                    <a:pt x="112" y="71"/>
                  </a:cubicBezTo>
                  <a:cubicBezTo>
                    <a:pt x="112" y="71"/>
                    <a:pt x="111" y="70"/>
                    <a:pt x="111" y="69"/>
                  </a:cubicBezTo>
                  <a:cubicBezTo>
                    <a:pt x="113" y="65"/>
                    <a:pt x="115" y="57"/>
                    <a:pt x="113" y="50"/>
                  </a:cubicBezTo>
                  <a:cubicBezTo>
                    <a:pt x="110" y="37"/>
                    <a:pt x="94" y="33"/>
                    <a:pt x="82" y="33"/>
                  </a:cubicBezTo>
                  <a:cubicBezTo>
                    <a:pt x="71" y="33"/>
                    <a:pt x="58" y="36"/>
                    <a:pt x="53" y="45"/>
                  </a:cubicBezTo>
                  <a:cubicBezTo>
                    <a:pt x="49" y="45"/>
                    <a:pt x="46" y="46"/>
                    <a:pt x="44" y="49"/>
                  </a:cubicBezTo>
                  <a:cubicBezTo>
                    <a:pt x="39" y="55"/>
                    <a:pt x="42" y="64"/>
                    <a:pt x="45" y="69"/>
                  </a:cubicBezTo>
                  <a:cubicBezTo>
                    <a:pt x="44" y="70"/>
                    <a:pt x="44" y="71"/>
                    <a:pt x="43" y="71"/>
                  </a:cubicBezTo>
                  <a:cubicBezTo>
                    <a:pt x="42" y="74"/>
                    <a:pt x="41" y="77"/>
                    <a:pt x="41" y="80"/>
                  </a:cubicBezTo>
                  <a:cubicBezTo>
                    <a:pt x="41" y="85"/>
                    <a:pt x="43" y="90"/>
                    <a:pt x="46" y="93"/>
                  </a:cubicBezTo>
                  <a:cubicBezTo>
                    <a:pt x="47" y="105"/>
                    <a:pt x="51" y="111"/>
                    <a:pt x="55" y="114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49" y="126"/>
                    <a:pt x="43" y="128"/>
                    <a:pt x="38" y="131"/>
                  </a:cubicBezTo>
                  <a:cubicBezTo>
                    <a:pt x="22" y="119"/>
                    <a:pt x="12" y="100"/>
                    <a:pt x="12" y="78"/>
                  </a:cubicBezTo>
                  <a:cubicBezTo>
                    <a:pt x="12" y="42"/>
                    <a:pt x="41" y="12"/>
                    <a:pt x="78" y="12"/>
                  </a:cubicBezTo>
                  <a:cubicBezTo>
                    <a:pt x="114" y="12"/>
                    <a:pt x="144" y="42"/>
                    <a:pt x="144" y="78"/>
                  </a:cubicBezTo>
                  <a:cubicBezTo>
                    <a:pt x="144" y="100"/>
                    <a:pt x="134" y="119"/>
                    <a:pt x="118" y="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364" name="Freeform 85">
              <a:extLst>
                <a:ext uri="{FF2B5EF4-FFF2-40B4-BE49-F238E27FC236}">
                  <a16:creationId xmlns:a16="http://schemas.microsoft.com/office/drawing/2014/main" id="{16B4A2A5-EFF3-D844-8BFB-D9FC0A674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6" y="2288"/>
              <a:ext cx="36" cy="18"/>
            </a:xfrm>
            <a:custGeom>
              <a:avLst/>
              <a:gdLst>
                <a:gd name="T0" fmla="*/ 18 w 24"/>
                <a:gd name="T1" fmla="*/ 0 h 12"/>
                <a:gd name="T2" fmla="*/ 6 w 24"/>
                <a:gd name="T3" fmla="*/ 0 h 12"/>
                <a:gd name="T4" fmla="*/ 0 w 24"/>
                <a:gd name="T5" fmla="*/ 6 h 12"/>
                <a:gd name="T6" fmla="*/ 6 w 24"/>
                <a:gd name="T7" fmla="*/ 12 h 12"/>
                <a:gd name="T8" fmla="*/ 18 w 24"/>
                <a:gd name="T9" fmla="*/ 12 h 12"/>
                <a:gd name="T10" fmla="*/ 24 w 24"/>
                <a:gd name="T11" fmla="*/ 6 h 12"/>
                <a:gd name="T12" fmla="*/ 18 w 24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2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1" y="12"/>
                    <a:pt x="24" y="9"/>
                    <a:pt x="24" y="6"/>
                  </a:cubicBezTo>
                  <a:cubicBezTo>
                    <a:pt x="24" y="2"/>
                    <a:pt x="21" y="0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365" name="Freeform 86">
              <a:extLst>
                <a:ext uri="{FF2B5EF4-FFF2-40B4-BE49-F238E27FC236}">
                  <a16:creationId xmlns:a16="http://schemas.microsoft.com/office/drawing/2014/main" id="{01032911-E44E-6A44-B3AE-2C20E895B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" y="2252"/>
              <a:ext cx="74" cy="18"/>
            </a:xfrm>
            <a:custGeom>
              <a:avLst/>
              <a:gdLst>
                <a:gd name="T0" fmla="*/ 42 w 48"/>
                <a:gd name="T1" fmla="*/ 0 h 12"/>
                <a:gd name="T2" fmla="*/ 6 w 48"/>
                <a:gd name="T3" fmla="*/ 0 h 12"/>
                <a:gd name="T4" fmla="*/ 0 w 48"/>
                <a:gd name="T5" fmla="*/ 6 h 12"/>
                <a:gd name="T6" fmla="*/ 6 w 48"/>
                <a:gd name="T7" fmla="*/ 12 h 12"/>
                <a:gd name="T8" fmla="*/ 42 w 48"/>
                <a:gd name="T9" fmla="*/ 12 h 12"/>
                <a:gd name="T10" fmla="*/ 48 w 48"/>
                <a:gd name="T11" fmla="*/ 6 h 12"/>
                <a:gd name="T12" fmla="*/ 42 w 48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2">
                  <a:moveTo>
                    <a:pt x="4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5" y="12"/>
                    <a:pt x="48" y="9"/>
                    <a:pt x="48" y="6"/>
                  </a:cubicBezTo>
                  <a:cubicBezTo>
                    <a:pt x="48" y="2"/>
                    <a:pt x="45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366" name="Freeform 87">
              <a:extLst>
                <a:ext uri="{FF2B5EF4-FFF2-40B4-BE49-F238E27FC236}">
                  <a16:creationId xmlns:a16="http://schemas.microsoft.com/office/drawing/2014/main" id="{329745C6-8CE0-9B43-A51F-DC7EC13E0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" y="1910"/>
              <a:ext cx="18" cy="54"/>
            </a:xfrm>
            <a:custGeom>
              <a:avLst/>
              <a:gdLst>
                <a:gd name="T0" fmla="*/ 6 w 12"/>
                <a:gd name="T1" fmla="*/ 36 h 36"/>
                <a:gd name="T2" fmla="*/ 12 w 12"/>
                <a:gd name="T3" fmla="*/ 30 h 36"/>
                <a:gd name="T4" fmla="*/ 12 w 12"/>
                <a:gd name="T5" fmla="*/ 6 h 36"/>
                <a:gd name="T6" fmla="*/ 6 w 12"/>
                <a:gd name="T7" fmla="*/ 0 h 36"/>
                <a:gd name="T8" fmla="*/ 0 w 12"/>
                <a:gd name="T9" fmla="*/ 6 h 36"/>
                <a:gd name="T10" fmla="*/ 0 w 12"/>
                <a:gd name="T11" fmla="*/ 30 h 36"/>
                <a:gd name="T12" fmla="*/ 6 w 12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6">
                  <a:moveTo>
                    <a:pt x="6" y="36"/>
                  </a:moveTo>
                  <a:cubicBezTo>
                    <a:pt x="9" y="36"/>
                    <a:pt x="12" y="34"/>
                    <a:pt x="12" y="3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4"/>
                    <a:pt x="2" y="36"/>
                    <a:pt x="6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367" name="Freeform 88">
              <a:extLst>
                <a:ext uri="{FF2B5EF4-FFF2-40B4-BE49-F238E27FC236}">
                  <a16:creationId xmlns:a16="http://schemas.microsoft.com/office/drawing/2014/main" id="{8FA27E58-1649-0041-A7D0-1488B173F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" y="2089"/>
              <a:ext cx="55" cy="18"/>
            </a:xfrm>
            <a:custGeom>
              <a:avLst/>
              <a:gdLst>
                <a:gd name="T0" fmla="*/ 30 w 36"/>
                <a:gd name="T1" fmla="*/ 0 h 12"/>
                <a:gd name="T2" fmla="*/ 6 w 36"/>
                <a:gd name="T3" fmla="*/ 0 h 12"/>
                <a:gd name="T4" fmla="*/ 0 w 36"/>
                <a:gd name="T5" fmla="*/ 6 h 12"/>
                <a:gd name="T6" fmla="*/ 6 w 36"/>
                <a:gd name="T7" fmla="*/ 12 h 12"/>
                <a:gd name="T8" fmla="*/ 30 w 36"/>
                <a:gd name="T9" fmla="*/ 12 h 12"/>
                <a:gd name="T10" fmla="*/ 36 w 36"/>
                <a:gd name="T11" fmla="*/ 6 h 12"/>
                <a:gd name="T12" fmla="*/ 30 w 3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0"/>
                    <a:pt x="2" y="12"/>
                    <a:pt x="6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3" y="12"/>
                    <a:pt x="36" y="10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368" name="Freeform 89">
              <a:extLst>
                <a:ext uri="{FF2B5EF4-FFF2-40B4-BE49-F238E27FC236}">
                  <a16:creationId xmlns:a16="http://schemas.microsoft.com/office/drawing/2014/main" id="{09F7C906-F808-E349-BEC7-3B3085AFF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0" y="2089"/>
              <a:ext cx="55" cy="18"/>
            </a:xfrm>
            <a:custGeom>
              <a:avLst/>
              <a:gdLst>
                <a:gd name="T0" fmla="*/ 30 w 36"/>
                <a:gd name="T1" fmla="*/ 0 h 12"/>
                <a:gd name="T2" fmla="*/ 6 w 36"/>
                <a:gd name="T3" fmla="*/ 0 h 12"/>
                <a:gd name="T4" fmla="*/ 0 w 36"/>
                <a:gd name="T5" fmla="*/ 6 h 12"/>
                <a:gd name="T6" fmla="*/ 6 w 36"/>
                <a:gd name="T7" fmla="*/ 12 h 12"/>
                <a:gd name="T8" fmla="*/ 30 w 36"/>
                <a:gd name="T9" fmla="*/ 12 h 12"/>
                <a:gd name="T10" fmla="*/ 36 w 36"/>
                <a:gd name="T11" fmla="*/ 6 h 12"/>
                <a:gd name="T12" fmla="*/ 30 w 3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2">
                  <a:moveTo>
                    <a:pt x="3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4" y="12"/>
                    <a:pt x="36" y="10"/>
                    <a:pt x="36" y="6"/>
                  </a:cubicBezTo>
                  <a:cubicBezTo>
                    <a:pt x="36" y="3"/>
                    <a:pt x="34" y="0"/>
                    <a:pt x="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369" name="Freeform 90">
              <a:extLst>
                <a:ext uri="{FF2B5EF4-FFF2-40B4-BE49-F238E27FC236}">
                  <a16:creationId xmlns:a16="http://schemas.microsoft.com/office/drawing/2014/main" id="{7A702297-D13A-8649-B1E4-169139C5B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1" y="1949"/>
              <a:ext cx="58" cy="57"/>
            </a:xfrm>
            <a:custGeom>
              <a:avLst/>
              <a:gdLst>
                <a:gd name="T0" fmla="*/ 27 w 38"/>
                <a:gd name="T1" fmla="*/ 37 h 38"/>
                <a:gd name="T2" fmla="*/ 32 w 38"/>
                <a:gd name="T3" fmla="*/ 38 h 38"/>
                <a:gd name="T4" fmla="*/ 36 w 38"/>
                <a:gd name="T5" fmla="*/ 37 h 38"/>
                <a:gd name="T6" fmla="*/ 36 w 38"/>
                <a:gd name="T7" fmla="*/ 28 h 38"/>
                <a:gd name="T8" fmla="*/ 10 w 38"/>
                <a:gd name="T9" fmla="*/ 3 h 38"/>
                <a:gd name="T10" fmla="*/ 2 w 38"/>
                <a:gd name="T11" fmla="*/ 3 h 38"/>
                <a:gd name="T12" fmla="*/ 2 w 38"/>
                <a:gd name="T13" fmla="*/ 11 h 38"/>
                <a:gd name="T14" fmla="*/ 27 w 38"/>
                <a:gd name="T1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8">
                  <a:moveTo>
                    <a:pt x="27" y="37"/>
                  </a:moveTo>
                  <a:cubicBezTo>
                    <a:pt x="29" y="38"/>
                    <a:pt x="30" y="38"/>
                    <a:pt x="32" y="38"/>
                  </a:cubicBezTo>
                  <a:cubicBezTo>
                    <a:pt x="33" y="38"/>
                    <a:pt x="35" y="38"/>
                    <a:pt x="36" y="37"/>
                  </a:cubicBezTo>
                  <a:cubicBezTo>
                    <a:pt x="38" y="34"/>
                    <a:pt x="38" y="31"/>
                    <a:pt x="36" y="2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0"/>
                    <a:pt x="4" y="0"/>
                    <a:pt x="2" y="3"/>
                  </a:cubicBezTo>
                  <a:cubicBezTo>
                    <a:pt x="0" y="5"/>
                    <a:pt x="0" y="9"/>
                    <a:pt x="2" y="11"/>
                  </a:cubicBezTo>
                  <a:lnTo>
                    <a:pt x="27" y="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370" name="Freeform 91">
              <a:extLst>
                <a:ext uri="{FF2B5EF4-FFF2-40B4-BE49-F238E27FC236}">
                  <a16:creationId xmlns:a16="http://schemas.microsoft.com/office/drawing/2014/main" id="{B529D1D4-ACB6-4044-80CA-AB16AF0C4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7" y="1949"/>
              <a:ext cx="60" cy="57"/>
            </a:xfrm>
            <a:custGeom>
              <a:avLst/>
              <a:gdLst>
                <a:gd name="T0" fmla="*/ 7 w 39"/>
                <a:gd name="T1" fmla="*/ 38 h 38"/>
                <a:gd name="T2" fmla="*/ 11 w 39"/>
                <a:gd name="T3" fmla="*/ 37 h 38"/>
                <a:gd name="T4" fmla="*/ 36 w 39"/>
                <a:gd name="T5" fmla="*/ 11 h 38"/>
                <a:gd name="T6" fmla="*/ 36 w 39"/>
                <a:gd name="T7" fmla="*/ 3 h 38"/>
                <a:gd name="T8" fmla="*/ 28 w 39"/>
                <a:gd name="T9" fmla="*/ 3 h 38"/>
                <a:gd name="T10" fmla="*/ 2 w 39"/>
                <a:gd name="T11" fmla="*/ 28 h 38"/>
                <a:gd name="T12" fmla="*/ 2 w 39"/>
                <a:gd name="T13" fmla="*/ 37 h 38"/>
                <a:gd name="T14" fmla="*/ 7 w 39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8">
                  <a:moveTo>
                    <a:pt x="7" y="38"/>
                  </a:moveTo>
                  <a:cubicBezTo>
                    <a:pt x="8" y="38"/>
                    <a:pt x="10" y="38"/>
                    <a:pt x="11" y="3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9" y="9"/>
                    <a:pt x="39" y="5"/>
                    <a:pt x="36" y="3"/>
                  </a:cubicBezTo>
                  <a:cubicBezTo>
                    <a:pt x="34" y="0"/>
                    <a:pt x="30" y="0"/>
                    <a:pt x="28" y="3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31"/>
                    <a:pt x="0" y="34"/>
                    <a:pt x="2" y="37"/>
                  </a:cubicBezTo>
                  <a:cubicBezTo>
                    <a:pt x="4" y="38"/>
                    <a:pt x="5" y="38"/>
                    <a:pt x="7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</p:grpSp>
      <p:grpSp>
        <p:nvGrpSpPr>
          <p:cNvPr id="371" name="Group 56">
            <a:extLst>
              <a:ext uri="{FF2B5EF4-FFF2-40B4-BE49-F238E27FC236}">
                <a16:creationId xmlns:a16="http://schemas.microsoft.com/office/drawing/2014/main" id="{754010E9-6578-4145-B63E-FE551FCF0B3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400111" y="1923077"/>
            <a:ext cx="513762" cy="513760"/>
            <a:chOff x="6721" y="600"/>
            <a:chExt cx="426" cy="426"/>
          </a:xfrm>
          <a:solidFill>
            <a:schemeClr val="accent4"/>
          </a:solidFill>
        </p:grpSpPr>
        <p:sp>
          <p:nvSpPr>
            <p:cNvPr id="372" name="Freeform 57">
              <a:extLst>
                <a:ext uri="{FF2B5EF4-FFF2-40B4-BE49-F238E27FC236}">
                  <a16:creationId xmlns:a16="http://schemas.microsoft.com/office/drawing/2014/main" id="{E54CC8A3-2BE8-4348-8408-7A6C774ED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1" y="600"/>
              <a:ext cx="426" cy="426"/>
            </a:xfrm>
            <a:custGeom>
              <a:avLst/>
              <a:gdLst>
                <a:gd name="T0" fmla="*/ 144 w 288"/>
                <a:gd name="T1" fmla="*/ 288 h 288"/>
                <a:gd name="T2" fmla="*/ 0 w 288"/>
                <a:gd name="T3" fmla="*/ 144 h 288"/>
                <a:gd name="T4" fmla="*/ 144 w 288"/>
                <a:gd name="T5" fmla="*/ 0 h 288"/>
                <a:gd name="T6" fmla="*/ 288 w 288"/>
                <a:gd name="T7" fmla="*/ 144 h 288"/>
                <a:gd name="T8" fmla="*/ 282 w 288"/>
                <a:gd name="T9" fmla="*/ 150 h 288"/>
                <a:gd name="T10" fmla="*/ 276 w 288"/>
                <a:gd name="T11" fmla="*/ 144 h 288"/>
                <a:gd name="T12" fmla="*/ 144 w 288"/>
                <a:gd name="T13" fmla="*/ 12 h 288"/>
                <a:gd name="T14" fmla="*/ 12 w 288"/>
                <a:gd name="T15" fmla="*/ 144 h 288"/>
                <a:gd name="T16" fmla="*/ 144 w 288"/>
                <a:gd name="T17" fmla="*/ 276 h 288"/>
                <a:gd name="T18" fmla="*/ 190 w 288"/>
                <a:gd name="T19" fmla="*/ 268 h 288"/>
                <a:gd name="T20" fmla="*/ 198 w 288"/>
                <a:gd name="T21" fmla="*/ 272 h 288"/>
                <a:gd name="T22" fmla="*/ 194 w 288"/>
                <a:gd name="T23" fmla="*/ 280 h 288"/>
                <a:gd name="T24" fmla="*/ 144 w 288"/>
                <a:gd name="T2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8" h="288">
                  <a:moveTo>
                    <a:pt x="144" y="288"/>
                  </a:moveTo>
                  <a:cubicBezTo>
                    <a:pt x="65" y="288"/>
                    <a:pt x="0" y="224"/>
                    <a:pt x="0" y="144"/>
                  </a:cubicBezTo>
                  <a:cubicBezTo>
                    <a:pt x="0" y="65"/>
                    <a:pt x="65" y="0"/>
                    <a:pt x="144" y="0"/>
                  </a:cubicBezTo>
                  <a:cubicBezTo>
                    <a:pt x="224" y="0"/>
                    <a:pt x="288" y="65"/>
                    <a:pt x="288" y="144"/>
                  </a:cubicBezTo>
                  <a:cubicBezTo>
                    <a:pt x="288" y="148"/>
                    <a:pt x="286" y="150"/>
                    <a:pt x="282" y="150"/>
                  </a:cubicBezTo>
                  <a:cubicBezTo>
                    <a:pt x="279" y="150"/>
                    <a:pt x="276" y="148"/>
                    <a:pt x="276" y="144"/>
                  </a:cubicBezTo>
                  <a:cubicBezTo>
                    <a:pt x="276" y="71"/>
                    <a:pt x="217" y="12"/>
                    <a:pt x="144" y="12"/>
                  </a:cubicBezTo>
                  <a:cubicBezTo>
                    <a:pt x="72" y="12"/>
                    <a:pt x="12" y="71"/>
                    <a:pt x="12" y="144"/>
                  </a:cubicBezTo>
                  <a:cubicBezTo>
                    <a:pt x="12" y="217"/>
                    <a:pt x="72" y="276"/>
                    <a:pt x="144" y="276"/>
                  </a:cubicBezTo>
                  <a:cubicBezTo>
                    <a:pt x="160" y="276"/>
                    <a:pt x="175" y="274"/>
                    <a:pt x="190" y="268"/>
                  </a:cubicBezTo>
                  <a:cubicBezTo>
                    <a:pt x="193" y="267"/>
                    <a:pt x="196" y="269"/>
                    <a:pt x="198" y="272"/>
                  </a:cubicBezTo>
                  <a:cubicBezTo>
                    <a:pt x="199" y="275"/>
                    <a:pt x="197" y="278"/>
                    <a:pt x="194" y="280"/>
                  </a:cubicBezTo>
                  <a:cubicBezTo>
                    <a:pt x="178" y="285"/>
                    <a:pt x="161" y="288"/>
                    <a:pt x="144" y="2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AU"/>
            </a:p>
          </p:txBody>
        </p:sp>
        <p:sp>
          <p:nvSpPr>
            <p:cNvPr id="373" name="Freeform 58">
              <a:extLst>
                <a:ext uri="{FF2B5EF4-FFF2-40B4-BE49-F238E27FC236}">
                  <a16:creationId xmlns:a16="http://schemas.microsoft.com/office/drawing/2014/main" id="{468ADAAF-C6DA-A647-AC52-16E1AB8E8D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7" y="813"/>
              <a:ext cx="160" cy="213"/>
            </a:xfrm>
            <a:custGeom>
              <a:avLst/>
              <a:gdLst>
                <a:gd name="T0" fmla="*/ 54 w 108"/>
                <a:gd name="T1" fmla="*/ 144 h 144"/>
                <a:gd name="T2" fmla="*/ 50 w 108"/>
                <a:gd name="T3" fmla="*/ 142 h 144"/>
                <a:gd name="T4" fmla="*/ 0 w 108"/>
                <a:gd name="T5" fmla="*/ 54 h 144"/>
                <a:gd name="T6" fmla="*/ 54 w 108"/>
                <a:gd name="T7" fmla="*/ 0 h 144"/>
                <a:gd name="T8" fmla="*/ 108 w 108"/>
                <a:gd name="T9" fmla="*/ 54 h 144"/>
                <a:gd name="T10" fmla="*/ 59 w 108"/>
                <a:gd name="T11" fmla="*/ 142 h 144"/>
                <a:gd name="T12" fmla="*/ 54 w 108"/>
                <a:gd name="T13" fmla="*/ 144 h 144"/>
                <a:gd name="T14" fmla="*/ 54 w 108"/>
                <a:gd name="T15" fmla="*/ 12 h 144"/>
                <a:gd name="T16" fmla="*/ 12 w 108"/>
                <a:gd name="T17" fmla="*/ 54 h 144"/>
                <a:gd name="T18" fmla="*/ 54 w 108"/>
                <a:gd name="T19" fmla="*/ 129 h 144"/>
                <a:gd name="T20" fmla="*/ 96 w 108"/>
                <a:gd name="T21" fmla="*/ 54 h 144"/>
                <a:gd name="T22" fmla="*/ 54 w 108"/>
                <a:gd name="T23" fmla="*/ 1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44">
                  <a:moveTo>
                    <a:pt x="54" y="144"/>
                  </a:moveTo>
                  <a:cubicBezTo>
                    <a:pt x="53" y="144"/>
                    <a:pt x="51" y="143"/>
                    <a:pt x="50" y="142"/>
                  </a:cubicBezTo>
                  <a:cubicBezTo>
                    <a:pt x="45" y="136"/>
                    <a:pt x="0" y="82"/>
                    <a:pt x="0" y="54"/>
                  </a:cubicBezTo>
                  <a:cubicBezTo>
                    <a:pt x="0" y="24"/>
                    <a:pt x="25" y="0"/>
                    <a:pt x="54" y="0"/>
                  </a:cubicBezTo>
                  <a:cubicBezTo>
                    <a:pt x="84" y="0"/>
                    <a:pt x="108" y="24"/>
                    <a:pt x="108" y="54"/>
                  </a:cubicBezTo>
                  <a:cubicBezTo>
                    <a:pt x="108" y="82"/>
                    <a:pt x="64" y="136"/>
                    <a:pt x="59" y="142"/>
                  </a:cubicBezTo>
                  <a:cubicBezTo>
                    <a:pt x="58" y="143"/>
                    <a:pt x="56" y="144"/>
                    <a:pt x="54" y="144"/>
                  </a:cubicBezTo>
                  <a:close/>
                  <a:moveTo>
                    <a:pt x="54" y="12"/>
                  </a:moveTo>
                  <a:cubicBezTo>
                    <a:pt x="31" y="12"/>
                    <a:pt x="12" y="31"/>
                    <a:pt x="12" y="54"/>
                  </a:cubicBezTo>
                  <a:cubicBezTo>
                    <a:pt x="12" y="72"/>
                    <a:pt x="40" y="110"/>
                    <a:pt x="54" y="129"/>
                  </a:cubicBezTo>
                  <a:cubicBezTo>
                    <a:pt x="69" y="110"/>
                    <a:pt x="96" y="72"/>
                    <a:pt x="96" y="54"/>
                  </a:cubicBezTo>
                  <a:cubicBezTo>
                    <a:pt x="96" y="31"/>
                    <a:pt x="78" y="12"/>
                    <a:pt x="54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AU"/>
            </a:p>
          </p:txBody>
        </p:sp>
        <p:sp>
          <p:nvSpPr>
            <p:cNvPr id="374" name="Freeform 59">
              <a:extLst>
                <a:ext uri="{FF2B5EF4-FFF2-40B4-BE49-F238E27FC236}">
                  <a16:creationId xmlns:a16="http://schemas.microsoft.com/office/drawing/2014/main" id="{1D2D45F1-2BA4-144E-BFD4-CF2AE4D806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32" y="857"/>
              <a:ext cx="71" cy="71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12 h 48"/>
                <a:gd name="T12" fmla="*/ 12 w 48"/>
                <a:gd name="T13" fmla="*/ 24 h 48"/>
                <a:gd name="T14" fmla="*/ 24 w 48"/>
                <a:gd name="T15" fmla="*/ 36 h 48"/>
                <a:gd name="T16" fmla="*/ 36 w 48"/>
                <a:gd name="T17" fmla="*/ 24 h 48"/>
                <a:gd name="T18" fmla="*/ 24 w 48"/>
                <a:gd name="T19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8" y="0"/>
                    <a:pt x="48" y="11"/>
                    <a:pt x="48" y="24"/>
                  </a:cubicBezTo>
                  <a:cubicBezTo>
                    <a:pt x="48" y="37"/>
                    <a:pt x="38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8" y="12"/>
                    <a:pt x="12" y="18"/>
                    <a:pt x="12" y="24"/>
                  </a:cubicBezTo>
                  <a:cubicBezTo>
                    <a:pt x="12" y="31"/>
                    <a:pt x="18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8"/>
                    <a:pt x="31" y="12"/>
                    <a:pt x="24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AU"/>
            </a:p>
          </p:txBody>
        </p:sp>
        <p:sp>
          <p:nvSpPr>
            <p:cNvPr id="375" name="Freeform 60">
              <a:extLst>
                <a:ext uri="{FF2B5EF4-FFF2-40B4-BE49-F238E27FC236}">
                  <a16:creationId xmlns:a16="http://schemas.microsoft.com/office/drawing/2014/main" id="{B9008D23-F674-6448-903D-C3B5D32E5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2" y="607"/>
              <a:ext cx="213" cy="313"/>
            </a:xfrm>
            <a:custGeom>
              <a:avLst/>
              <a:gdLst>
                <a:gd name="T0" fmla="*/ 66 w 144"/>
                <a:gd name="T1" fmla="*/ 211 h 211"/>
                <a:gd name="T2" fmla="*/ 60 w 144"/>
                <a:gd name="T3" fmla="*/ 205 h 211"/>
                <a:gd name="T4" fmla="*/ 60 w 144"/>
                <a:gd name="T5" fmla="*/ 178 h 211"/>
                <a:gd name="T6" fmla="*/ 3 w 144"/>
                <a:gd name="T7" fmla="*/ 132 h 211"/>
                <a:gd name="T8" fmla="*/ 1 w 144"/>
                <a:gd name="T9" fmla="*/ 124 h 211"/>
                <a:gd name="T10" fmla="*/ 28 w 144"/>
                <a:gd name="T11" fmla="*/ 82 h 211"/>
                <a:gd name="T12" fmla="*/ 33 w 144"/>
                <a:gd name="T13" fmla="*/ 79 h 211"/>
                <a:gd name="T14" fmla="*/ 96 w 144"/>
                <a:gd name="T15" fmla="*/ 79 h 211"/>
                <a:gd name="T16" fmla="*/ 96 w 144"/>
                <a:gd name="T17" fmla="*/ 52 h 211"/>
                <a:gd name="T18" fmla="*/ 81 w 144"/>
                <a:gd name="T19" fmla="*/ 42 h 211"/>
                <a:gd name="T20" fmla="*/ 78 w 144"/>
                <a:gd name="T21" fmla="*/ 37 h 211"/>
                <a:gd name="T22" fmla="*/ 81 w 144"/>
                <a:gd name="T23" fmla="*/ 32 h 211"/>
                <a:gd name="T24" fmla="*/ 134 w 144"/>
                <a:gd name="T25" fmla="*/ 2 h 211"/>
                <a:gd name="T26" fmla="*/ 142 w 144"/>
                <a:gd name="T27" fmla="*/ 4 h 211"/>
                <a:gd name="T28" fmla="*/ 140 w 144"/>
                <a:gd name="T29" fmla="*/ 12 h 211"/>
                <a:gd name="T30" fmla="*/ 96 w 144"/>
                <a:gd name="T31" fmla="*/ 38 h 211"/>
                <a:gd name="T32" fmla="*/ 106 w 144"/>
                <a:gd name="T33" fmla="*/ 44 h 211"/>
                <a:gd name="T34" fmla="*/ 108 w 144"/>
                <a:gd name="T35" fmla="*/ 49 h 211"/>
                <a:gd name="T36" fmla="*/ 108 w 144"/>
                <a:gd name="T37" fmla="*/ 85 h 211"/>
                <a:gd name="T38" fmla="*/ 102 w 144"/>
                <a:gd name="T39" fmla="*/ 91 h 211"/>
                <a:gd name="T40" fmla="*/ 37 w 144"/>
                <a:gd name="T41" fmla="*/ 91 h 211"/>
                <a:gd name="T42" fmla="*/ 14 w 144"/>
                <a:gd name="T43" fmla="*/ 126 h 211"/>
                <a:gd name="T44" fmla="*/ 70 w 144"/>
                <a:gd name="T45" fmla="*/ 171 h 211"/>
                <a:gd name="T46" fmla="*/ 72 w 144"/>
                <a:gd name="T47" fmla="*/ 175 h 211"/>
                <a:gd name="T48" fmla="*/ 72 w 144"/>
                <a:gd name="T49" fmla="*/ 205 h 211"/>
                <a:gd name="T50" fmla="*/ 66 w 144"/>
                <a:gd name="T51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211">
                  <a:moveTo>
                    <a:pt x="66" y="211"/>
                  </a:moveTo>
                  <a:cubicBezTo>
                    <a:pt x="63" y="211"/>
                    <a:pt x="60" y="209"/>
                    <a:pt x="60" y="205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3" y="132"/>
                    <a:pt x="3" y="132"/>
                    <a:pt x="3" y="132"/>
                  </a:cubicBezTo>
                  <a:cubicBezTo>
                    <a:pt x="0" y="130"/>
                    <a:pt x="0" y="127"/>
                    <a:pt x="1" y="124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30" y="80"/>
                    <a:pt x="31" y="79"/>
                    <a:pt x="33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79" y="41"/>
                    <a:pt x="78" y="39"/>
                    <a:pt x="78" y="37"/>
                  </a:cubicBezTo>
                  <a:cubicBezTo>
                    <a:pt x="79" y="35"/>
                    <a:pt x="80" y="33"/>
                    <a:pt x="81" y="32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7" y="0"/>
                    <a:pt x="140" y="1"/>
                    <a:pt x="142" y="4"/>
                  </a:cubicBezTo>
                  <a:cubicBezTo>
                    <a:pt x="144" y="7"/>
                    <a:pt x="143" y="11"/>
                    <a:pt x="140" y="12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07" y="45"/>
                    <a:pt x="108" y="47"/>
                    <a:pt x="108" y="49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9"/>
                    <a:pt x="106" y="91"/>
                    <a:pt x="102" y="9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14" y="126"/>
                    <a:pt x="14" y="126"/>
                    <a:pt x="14" y="126"/>
                  </a:cubicBezTo>
                  <a:cubicBezTo>
                    <a:pt x="70" y="171"/>
                    <a:pt x="70" y="171"/>
                    <a:pt x="70" y="171"/>
                  </a:cubicBezTo>
                  <a:cubicBezTo>
                    <a:pt x="72" y="172"/>
                    <a:pt x="72" y="173"/>
                    <a:pt x="72" y="175"/>
                  </a:cubicBezTo>
                  <a:cubicBezTo>
                    <a:pt x="72" y="205"/>
                    <a:pt x="72" y="205"/>
                    <a:pt x="72" y="205"/>
                  </a:cubicBezTo>
                  <a:cubicBezTo>
                    <a:pt x="72" y="209"/>
                    <a:pt x="70" y="211"/>
                    <a:pt x="66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AU"/>
            </a:p>
          </p:txBody>
        </p:sp>
        <p:sp>
          <p:nvSpPr>
            <p:cNvPr id="376" name="Freeform 61">
              <a:extLst>
                <a:ext uri="{FF2B5EF4-FFF2-40B4-BE49-F238E27FC236}">
                  <a16:creationId xmlns:a16="http://schemas.microsoft.com/office/drawing/2014/main" id="{81B4FE17-16E8-1D46-A84D-C61DF767F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" y="665"/>
              <a:ext cx="112" cy="108"/>
            </a:xfrm>
            <a:custGeom>
              <a:avLst/>
              <a:gdLst>
                <a:gd name="T0" fmla="*/ 6 w 76"/>
                <a:gd name="T1" fmla="*/ 73 h 73"/>
                <a:gd name="T2" fmla="*/ 2 w 76"/>
                <a:gd name="T3" fmla="*/ 71 h 73"/>
                <a:gd name="T4" fmla="*/ 2 w 76"/>
                <a:gd name="T5" fmla="*/ 63 h 73"/>
                <a:gd name="T6" fmla="*/ 23 w 76"/>
                <a:gd name="T7" fmla="*/ 42 h 73"/>
                <a:gd name="T8" fmla="*/ 27 w 76"/>
                <a:gd name="T9" fmla="*/ 40 h 73"/>
                <a:gd name="T10" fmla="*/ 45 w 76"/>
                <a:gd name="T11" fmla="*/ 40 h 73"/>
                <a:gd name="T12" fmla="*/ 64 w 76"/>
                <a:gd name="T13" fmla="*/ 4 h 73"/>
                <a:gd name="T14" fmla="*/ 72 w 76"/>
                <a:gd name="T15" fmla="*/ 2 h 73"/>
                <a:gd name="T16" fmla="*/ 75 w 76"/>
                <a:gd name="T17" fmla="*/ 10 h 73"/>
                <a:gd name="T18" fmla="*/ 54 w 76"/>
                <a:gd name="T19" fmla="*/ 49 h 73"/>
                <a:gd name="T20" fmla="*/ 48 w 76"/>
                <a:gd name="T21" fmla="*/ 52 h 73"/>
                <a:gd name="T22" fmla="*/ 30 w 76"/>
                <a:gd name="T23" fmla="*/ 52 h 73"/>
                <a:gd name="T24" fmla="*/ 11 w 76"/>
                <a:gd name="T25" fmla="*/ 71 h 73"/>
                <a:gd name="T26" fmla="*/ 6 w 76"/>
                <a:gd name="T27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3">
                  <a:moveTo>
                    <a:pt x="6" y="73"/>
                  </a:moveTo>
                  <a:cubicBezTo>
                    <a:pt x="5" y="73"/>
                    <a:pt x="3" y="73"/>
                    <a:pt x="2" y="71"/>
                  </a:cubicBezTo>
                  <a:cubicBezTo>
                    <a:pt x="0" y="69"/>
                    <a:pt x="0" y="65"/>
                    <a:pt x="2" y="63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4" y="41"/>
                    <a:pt x="26" y="40"/>
                    <a:pt x="27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6" y="2"/>
                    <a:pt x="69" y="0"/>
                    <a:pt x="72" y="2"/>
                  </a:cubicBezTo>
                  <a:cubicBezTo>
                    <a:pt x="75" y="4"/>
                    <a:pt x="76" y="7"/>
                    <a:pt x="75" y="10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3" y="51"/>
                    <a:pt x="51" y="52"/>
                    <a:pt x="48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0" y="73"/>
                    <a:pt x="8" y="73"/>
                    <a:pt x="6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AU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6439B37-7E18-2D43-9C03-BCA23C9C27E0}"/>
              </a:ext>
            </a:extLst>
          </p:cNvPr>
          <p:cNvSpPr txBox="1"/>
          <p:nvPr userDrawn="1"/>
        </p:nvSpPr>
        <p:spPr>
          <a:xfrm>
            <a:off x="4732020" y="20802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28600">
              <a:spcAft>
                <a:spcPts val="1200"/>
              </a:spcAft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35389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reetings + Greater Than 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7882D0-879F-974F-B35F-EE91948B7F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DF26BFD-3D15-48EA-A458-43E2274B93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2800" y="0"/>
            <a:ext cx="7188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394B85-B39D-4BE7-A334-787162CB4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8273"/>
            <a:ext cx="7040753" cy="2221454"/>
          </a:xfrm>
        </p:spPr>
        <p:txBody>
          <a:bodyPr anchor="ctr"/>
          <a:lstStyle>
            <a:lvl1pPr algn="l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7AD433-4B77-E741-930C-11F17D433B19}"/>
              </a:ext>
            </a:extLst>
          </p:cNvPr>
          <p:cNvSpPr txBox="1"/>
          <p:nvPr userDrawn="1"/>
        </p:nvSpPr>
        <p:spPr>
          <a:xfrm>
            <a:off x="4490720" y="36068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228600">
              <a:spcAft>
                <a:spcPts val="1200"/>
              </a:spcAft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95943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E68C4DC4-9345-025D-8685-FB7AD8A68F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6"/>
            </p:custDataLst>
            <p:extLst>
              <p:ext uri="{D42A27DB-BD31-4B8C-83A1-F6EECF244321}">
                <p14:modId xmlns:p14="http://schemas.microsoft.com/office/powerpoint/2010/main" val="6451590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7" imgW="503" imgH="503" progId="TCLayout.ActiveDocument.1">
                  <p:embed/>
                </p:oleObj>
              </mc:Choice>
              <mc:Fallback>
                <p:oleObj name="think-cell Slide" r:id="rId37" imgW="503" imgH="50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68C4DC4-9345-025D-8685-FB7AD8A68F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8DEAF7F0-ADBE-DA4B-80DE-727BD0E615AA}"/>
              </a:ext>
            </a:extLst>
          </p:cNvPr>
          <p:cNvSpPr txBox="1"/>
          <p:nvPr userDrawn="1"/>
        </p:nvSpPr>
        <p:spPr>
          <a:xfrm>
            <a:off x="8317890" y="6482079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800">
                <a:solidFill>
                  <a:schemeClr val="tx1">
                    <a:alpha val="75000"/>
                  </a:schemeClr>
                </a:solidFill>
              </a:rPr>
              <a:t>Copyright © 2025 Accenture. All rights reserved.</a:t>
            </a:r>
            <a:endParaRPr lang="en-US" noProof="0">
              <a:solidFill>
                <a:schemeClr val="tx1">
                  <a:alpha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4DE5B9-F305-CC4E-9A6A-0DC78956D275}"/>
              </a:ext>
            </a:extLst>
          </p:cNvPr>
          <p:cNvSpPr txBox="1"/>
          <p:nvPr userDrawn="1"/>
        </p:nvSpPr>
        <p:spPr>
          <a:xfrm>
            <a:off x="11430000" y="6480793"/>
            <a:ext cx="381000" cy="2057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fld id="{8A1971D9-5B62-3C46-9EC9-FDAAB88557B2}" type="slidenum">
              <a:rPr lang="en-GB" sz="800" smtClean="0">
                <a:solidFill>
                  <a:schemeClr val="tx1">
                    <a:alpha val="75000"/>
                  </a:schemeClr>
                </a:solidFill>
              </a:rPr>
              <a:t>‹N›</a:t>
            </a:fld>
            <a:endParaRPr lang="en-US" noProof="0">
              <a:solidFill>
                <a:schemeClr val="tx1">
                  <a:alpha val="7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C2DB82-2141-42CD-9AE7-8A744B363FBC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429998" y="6477001"/>
            <a:ext cx="381001" cy="20784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lvl1pPr>
              <a:defRPr lang="en-US" sz="800" smtClean="0">
                <a:noFill/>
              </a:defRPr>
            </a:lvl1pPr>
          </a:lstStyle>
          <a:p>
            <a:pPr algn="r" defTabSz="228600">
              <a:spcAft>
                <a:spcPts val="1200"/>
              </a:spcAft>
            </a:pPr>
            <a:fld id="{CC9E6EB9-168E-4914-8CC7-2E853AFB4F1B}" type="slidenum">
              <a:rPr lang="en-US" smtClean="0"/>
              <a:pPr algn="r" defTabSz="228600">
                <a:spcAft>
                  <a:spcPts val="1200"/>
                </a:spcAft>
              </a:pPr>
              <a:t>‹N›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7A189F-CDB6-4881-855E-11E780CE46B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81000" y="380999"/>
            <a:ext cx="11430000" cy="9906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Place headline here (36pt, min 30pt)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8F67F-4953-4937-B393-889106DBC906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381000" y="1371600"/>
            <a:ext cx="11430000" cy="4936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First level (copy 20pt)</a:t>
            </a:r>
          </a:p>
          <a:p>
            <a:pPr lvl="1"/>
            <a:r>
              <a:rPr lang="en-US"/>
              <a:t>Second level (bullet 20pt)</a:t>
            </a:r>
          </a:p>
          <a:p>
            <a:pPr lvl="2"/>
            <a:r>
              <a:rPr lang="en-US"/>
              <a:t>Third level (bullet 20pt)</a:t>
            </a:r>
          </a:p>
          <a:p>
            <a:pPr lvl="3"/>
            <a:r>
              <a:rPr lang="en-US"/>
              <a:t>Fourth level (bullet 18pt)</a:t>
            </a:r>
          </a:p>
          <a:p>
            <a:pPr lvl="4"/>
            <a:r>
              <a:rPr lang="en-US"/>
              <a:t>Fifth level (bullet 18pt)</a:t>
            </a:r>
          </a:p>
          <a:p>
            <a:pPr lvl="5"/>
            <a:r>
              <a:rPr lang="en-US"/>
              <a:t>Sixth level (copy 16pt)</a:t>
            </a:r>
          </a:p>
          <a:p>
            <a:pPr lvl="6"/>
            <a:r>
              <a:rPr lang="en-US"/>
              <a:t>Seventh level (small copy 12pt)</a:t>
            </a:r>
          </a:p>
          <a:p>
            <a:pPr lvl="7"/>
            <a:r>
              <a:rPr lang="en-US"/>
              <a:t>EIGHT LEVEL (DESCRIPTOR 10PT)</a:t>
            </a:r>
          </a:p>
          <a:p>
            <a:pPr lvl="8"/>
            <a:r>
              <a:rPr lang="en-US"/>
              <a:t>Ninth level (footer 8pt)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A171160-C7F3-46DE-911A-73C4F50C8896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787944" y="0"/>
            <a:ext cx="2023056" cy="3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r" defTabSz="914400" rtl="0" eaLnBrk="1" latinLnBrk="0" hangingPunct="1">
              <a:defRPr lang="en-US" sz="800" kern="1200" smtClean="0">
                <a:solidFill>
                  <a:schemeClr val="tx1">
                    <a:alpha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EDCDE1A5-7B8C-446C-B047-DEF343C830D4}" type="datetime2">
              <a:rPr lang="en-US" smtClean="0"/>
              <a:t>Wednesday, March 25, 2026</a:t>
            </a:fld>
            <a:endParaRPr lang="en-US"/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E306151F-579E-4A3E-8949-882557B1D7B1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6482516"/>
            <a:ext cx="192024" cy="20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1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hdr="0" ft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2286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2286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8600" algn="l" defTabSz="2286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stem Font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2286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228600" algn="l" defTabSz="2286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stem Font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1113" indent="0" algn="l" defTabSz="2286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Graphik" panose="020B0503030202060203" pitchFamily="34" charset="0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2286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2286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0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2286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8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>
          <p15:clr>
            <a:srgbClr val="5ACBF0"/>
          </p15:clr>
        </p15:guide>
        <p15:guide id="2" orient="horz" pos="3976">
          <p15:clr>
            <a:srgbClr val="5ACBF0"/>
          </p15:clr>
        </p15:guide>
        <p15:guide id="3" pos="240">
          <p15:clr>
            <a:srgbClr val="5ACBF0"/>
          </p15:clr>
        </p15:guide>
        <p15:guide id="4" pos="7440">
          <p15:clr>
            <a:srgbClr val="5ACBF0"/>
          </p15:clr>
        </p15:guide>
        <p15:guide id="5" orient="horz" pos="4148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image" Target="../media/image27.png"/><Relationship Id="rId7" Type="http://schemas.openxmlformats.org/officeDocument/2006/relationships/slide" Target="slide1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2.xml"/><Relationship Id="rId11" Type="http://schemas.openxmlformats.org/officeDocument/2006/relationships/slide" Target="slide49.xml"/><Relationship Id="rId5" Type="http://schemas.openxmlformats.org/officeDocument/2006/relationships/slide" Target="slide7.xml"/><Relationship Id="rId10" Type="http://schemas.openxmlformats.org/officeDocument/2006/relationships/slide" Target="slide28.xml"/><Relationship Id="rId4" Type="http://schemas.openxmlformats.org/officeDocument/2006/relationships/slide" Target="slide4.xml"/><Relationship Id="rId9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6.sv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27.png"/><Relationship Id="rId9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6.sv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27.png"/><Relationship Id="rId9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6.sv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27.png"/><Relationship Id="rId9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3.png"/><Relationship Id="rId3" Type="http://schemas.openxmlformats.org/officeDocument/2006/relationships/image" Target="../media/image37.png"/><Relationship Id="rId7" Type="http://schemas.openxmlformats.org/officeDocument/2006/relationships/slide" Target="slide7.xml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image" Target="../media/image41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slide" Target="slide7.xml"/><Relationship Id="rId5" Type="http://schemas.openxmlformats.org/officeDocument/2006/relationships/image" Target="../media/image27.png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3.png"/><Relationship Id="rId3" Type="http://schemas.openxmlformats.org/officeDocument/2006/relationships/image" Target="../media/image3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7.xml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slide" Target="slide7.xml"/><Relationship Id="rId5" Type="http://schemas.openxmlformats.org/officeDocument/2006/relationships/image" Target="../media/image27.png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7.png"/><Relationship Id="rId7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3.xml"/><Relationship Id="rId9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4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3.png"/><Relationship Id="rId11" Type="http://schemas.openxmlformats.org/officeDocument/2006/relationships/image" Target="../media/image31.png"/><Relationship Id="rId5" Type="http://schemas.openxmlformats.org/officeDocument/2006/relationships/image" Target="../media/image32.png"/><Relationship Id="rId10" Type="http://schemas.openxmlformats.org/officeDocument/2006/relationships/image" Target="../media/image36.svg"/><Relationship Id="rId4" Type="http://schemas.openxmlformats.org/officeDocument/2006/relationships/image" Target="../media/image27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6.svg"/><Relationship Id="rId3" Type="http://schemas.openxmlformats.org/officeDocument/2006/relationships/image" Target="../media/image37.png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png"/><Relationship Id="rId11" Type="http://schemas.openxmlformats.org/officeDocument/2006/relationships/slide" Target="slide12.xml"/><Relationship Id="rId5" Type="http://schemas.openxmlformats.org/officeDocument/2006/relationships/image" Target="../media/image30.png"/><Relationship Id="rId10" Type="http://schemas.openxmlformats.org/officeDocument/2006/relationships/image" Target="../media/image31.png"/><Relationship Id="rId4" Type="http://schemas.openxmlformats.org/officeDocument/2006/relationships/image" Target="../media/image46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33.png"/><Relationship Id="rId3" Type="http://schemas.openxmlformats.org/officeDocument/2006/relationships/image" Target="../media/image37.png"/><Relationship Id="rId7" Type="http://schemas.openxmlformats.org/officeDocument/2006/relationships/image" Target="../media/image31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image" Target="../media/image47.png"/><Relationship Id="rId5" Type="http://schemas.openxmlformats.org/officeDocument/2006/relationships/image" Target="../media/image27.png"/><Relationship Id="rId10" Type="http://schemas.openxmlformats.org/officeDocument/2006/relationships/image" Target="../media/image36.sv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33.png"/><Relationship Id="rId3" Type="http://schemas.openxmlformats.org/officeDocument/2006/relationships/image" Target="../media/image37.png"/><Relationship Id="rId7" Type="http://schemas.openxmlformats.org/officeDocument/2006/relationships/image" Target="../media/image31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image" Target="../media/image36.svg"/><Relationship Id="rId5" Type="http://schemas.openxmlformats.org/officeDocument/2006/relationships/image" Target="../media/image27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slide" Target="slide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.xml"/><Relationship Id="rId5" Type="http://schemas.openxmlformats.org/officeDocument/2006/relationships/slide" Target="slide19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9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6.svg"/><Relationship Id="rId5" Type="http://schemas.openxmlformats.org/officeDocument/2006/relationships/image" Target="../media/image27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6.sv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slide" Target="slide17.xml"/><Relationship Id="rId5" Type="http://schemas.openxmlformats.org/officeDocument/2006/relationships/image" Target="../media/image27.png"/><Relationship Id="rId10" Type="http://schemas.openxmlformats.org/officeDocument/2006/relationships/image" Target="../media/image50.png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51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6.svg"/><Relationship Id="rId5" Type="http://schemas.openxmlformats.org/officeDocument/2006/relationships/image" Target="../media/image27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0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slide" Target="slide2.xml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53.png"/><Relationship Id="rId3" Type="http://schemas.openxmlformats.org/officeDocument/2006/relationships/image" Target="../media/image37.png"/><Relationship Id="rId7" Type="http://schemas.openxmlformats.org/officeDocument/2006/relationships/slide" Target="slide23.xml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sv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slide" Target="slide23.xml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Relationship Id="rId1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56.png"/><Relationship Id="rId3" Type="http://schemas.openxmlformats.org/officeDocument/2006/relationships/image" Target="../media/image37.png"/><Relationship Id="rId7" Type="http://schemas.openxmlformats.org/officeDocument/2006/relationships/image" Target="../media/image32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3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57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6.svg"/><Relationship Id="rId5" Type="http://schemas.openxmlformats.org/officeDocument/2006/relationships/image" Target="../media/image34.png"/><Relationship Id="rId10" Type="http://schemas.openxmlformats.org/officeDocument/2006/relationships/image" Target="../media/image35.png"/><Relationship Id="rId4" Type="http://schemas.openxmlformats.org/officeDocument/2006/relationships/image" Target="../media/image27.png"/><Relationship Id="rId9" Type="http://schemas.openxmlformats.org/officeDocument/2006/relationships/slide" Target="slide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7.png"/><Relationship Id="rId7" Type="http://schemas.openxmlformats.org/officeDocument/2006/relationships/slide" Target="slide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slide" Target="slide31.xml"/><Relationship Id="rId5" Type="http://schemas.openxmlformats.org/officeDocument/2006/relationships/slide" Target="slide30.xml"/><Relationship Id="rId4" Type="http://schemas.openxmlformats.org/officeDocument/2006/relationships/slide" Target="slide29.xml"/><Relationship Id="rId9" Type="http://schemas.openxmlformats.org/officeDocument/2006/relationships/image" Target="../media/image2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58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59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60.png"/><Relationship Id="rId3" Type="http://schemas.openxmlformats.org/officeDocument/2006/relationships/image" Target="../media/image37.png"/><Relationship Id="rId7" Type="http://schemas.openxmlformats.org/officeDocument/2006/relationships/slide" Target="slide28.xml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30.png"/><Relationship Id="rId9" Type="http://schemas.openxmlformats.org/officeDocument/2006/relationships/image" Target="../media/image36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61.png"/><Relationship Id="rId3" Type="http://schemas.openxmlformats.org/officeDocument/2006/relationships/image" Target="../media/image37.png"/><Relationship Id="rId7" Type="http://schemas.openxmlformats.org/officeDocument/2006/relationships/slide" Target="slide28.xml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30.png"/><Relationship Id="rId9" Type="http://schemas.openxmlformats.org/officeDocument/2006/relationships/image" Target="../media/image3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" Target="slide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62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63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6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6.sv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slide" Target="slide28.xml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54.png"/><Relationship Id="rId1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" Target="slide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66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7.png"/><Relationship Id="rId10" Type="http://schemas.openxmlformats.org/officeDocument/2006/relationships/slide" Target="slide28.xml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3602CE0-C26C-6543-8C40-A5534E6B7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1" y="2341656"/>
            <a:ext cx="9403080" cy="554138"/>
          </a:xfrm>
        </p:spPr>
        <p:txBody>
          <a:bodyPr/>
          <a:lstStyle/>
          <a:p>
            <a:r>
              <a:rPr lang="it-IT" sz="4400" noProof="0"/>
              <a:t>SIMOGE Gestione Presenze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916365-976D-5141-930A-107C4B6787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1" y="3879227"/>
            <a:ext cx="3253153" cy="530687"/>
          </a:xfrm>
        </p:spPr>
        <p:txBody>
          <a:bodyPr/>
          <a:lstStyle/>
          <a:p>
            <a:r>
              <a:rPr lang="it-IT" dirty="0"/>
              <a:t>Marzo</a:t>
            </a:r>
            <a:r>
              <a:rPr lang="it-IT" noProof="0" dirty="0"/>
              <a:t> 2026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417470-8F93-0548-90C8-8518EFAB2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002974"/>
            <a:ext cx="9851570" cy="724047"/>
          </a:xfrm>
        </p:spPr>
        <p:txBody>
          <a:bodyPr/>
          <a:lstStyle/>
          <a:p>
            <a:r>
              <a:rPr lang="it-IT" sz="3200" noProof="0">
                <a:latin typeface="+mj-lt"/>
              </a:rPr>
              <a:t>Compendio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81C655-74C8-8C43-9DC7-0517E9DB1CB6}"/>
              </a:ext>
            </a:extLst>
          </p:cNvPr>
          <p:cNvSpPr txBox="1"/>
          <p:nvPr/>
        </p:nvSpPr>
        <p:spPr>
          <a:xfrm>
            <a:off x="11153104" y="412124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5D612B0-287D-B161-4E65-D6E98406596B}"/>
              </a:ext>
            </a:extLst>
          </p:cNvPr>
          <p:cNvSpPr txBox="1"/>
          <p:nvPr/>
        </p:nvSpPr>
        <p:spPr>
          <a:xfrm>
            <a:off x="-1325217" y="437321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7526EC-C182-48EF-5465-0669F99B025C}"/>
              </a:ext>
            </a:extLst>
          </p:cNvPr>
          <p:cNvSpPr txBox="1"/>
          <p:nvPr/>
        </p:nvSpPr>
        <p:spPr>
          <a:xfrm>
            <a:off x="1114097" y="6211614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643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D5AE3-F301-C3E6-E194-8B715139B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248003B9-1F83-E572-3A13-8215DF07B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012B9B95-DD4F-EE7F-4957-070CAA6D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1263143"/>
            <a:ext cx="4598236" cy="4110715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 b="0" noProof="0">
                <a:latin typeface="GRAPHIK-MEDIUM" panose="020B0503030202060203" pitchFamily="34" charset="77"/>
              </a:rPr>
              <a:t>INDICE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36972D6-CF54-EF15-6945-602408D8AD70}"/>
              </a:ext>
            </a:extLst>
          </p:cNvPr>
          <p:cNvSpPr txBox="1">
            <a:spLocks/>
          </p:cNvSpPr>
          <p:nvPr/>
        </p:nvSpPr>
        <p:spPr>
          <a:xfrm>
            <a:off x="830291" y="1974991"/>
            <a:ext cx="7410460" cy="36488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>
                <a:latin typeface="Graphik" panose="020B0503030202060203" pitchFamily="34" charset="77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CATENA DI VALIDAZIONE</a:t>
            </a:r>
            <a:endParaRPr lang="it-IT" sz="1800" b="0" noProof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>
              <a:solidFill>
                <a:srgbClr val="A100FF"/>
              </a:solidFill>
              <a:latin typeface="Graphik" panose="020B0503030202060203" pitchFamily="34" charset="77"/>
              <a:hlinkClick r:id="rId4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>
                <a:latin typeface="Graphik" panose="020B0503030202060203" pitchFamily="34" charset="77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TIMBRATURA</a:t>
            </a:r>
            <a:endParaRPr lang="it-IT" sz="1800" b="0" noProof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>
              <a:highlight>
                <a:srgbClr val="FFFF00"/>
              </a:highlight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>
                <a:latin typeface="Graphik" panose="020B0503030202060203" pitchFamily="34" charset="77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STRAORDINARI</a:t>
            </a:r>
            <a:endParaRPr lang="it-IT" sz="1800" b="0" noProof="0">
              <a:latin typeface="Graphik" panose="020B0503030202060203" pitchFamily="34" charset="77"/>
            </a:endParaRPr>
          </a:p>
          <a:p>
            <a:pPr algn="l">
              <a:lnSpc>
                <a:spcPct val="100000"/>
              </a:lnSpc>
            </a:pPr>
            <a:endParaRPr lang="it-IT" sz="1800" b="0" noProof="0">
              <a:solidFill>
                <a:srgbClr val="A100FF"/>
              </a:solidFill>
              <a:highlight>
                <a:srgbClr val="FFFF00"/>
              </a:highlight>
              <a:latin typeface="Graphik" panose="020B0503030202060203" pitchFamily="34" charset="77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>
                <a:latin typeface="Graphik" panose="020B0503030202060203" pitchFamily="34" charset="77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MONTE ORE</a:t>
            </a:r>
            <a:endParaRPr lang="it-IT" sz="1800" b="0" noProof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>
              <a:highlight>
                <a:srgbClr val="FFFF00"/>
              </a:highlight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>
                <a:latin typeface="Graphik" panose="020B0503030202060203" pitchFamily="34" charset="77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VARIAZIONI</a:t>
            </a:r>
            <a:endParaRPr lang="it-IT" sz="1800" b="0" noProof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>
              <a:highlight>
                <a:srgbClr val="FFFF00"/>
              </a:highlight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>
                <a:latin typeface="Graphik" panose="020B0503030202060203" pitchFamily="34" charset="77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ASSENZE</a:t>
            </a:r>
            <a:endParaRPr lang="it-IT" sz="1800" b="0" noProof="0">
              <a:latin typeface="Graphik" panose="020B0503030202060203" pitchFamily="34" charset="77"/>
            </a:endParaRPr>
          </a:p>
          <a:p>
            <a:pPr algn="l">
              <a:lnSpc>
                <a:spcPct val="100000"/>
              </a:lnSpc>
            </a:pPr>
            <a:endParaRPr lang="it-IT" sz="1800" b="0" noProof="0">
              <a:highlight>
                <a:srgbClr val="FFFF00"/>
              </a:highlight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>
                <a:latin typeface="Graphik" panose="020B0503030202060203" pitchFamily="34" charset="77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LICENZE</a:t>
            </a:r>
            <a:endParaRPr lang="it-IT" sz="1800" b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>
                <a:latin typeface="Graphik" panose="020B0503030202060203" pitchFamily="34" charset="77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STATINO</a:t>
            </a:r>
            <a:endParaRPr lang="it-IT" sz="1800" b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>
              <a:latin typeface="Graphik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81068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AA648-1C22-7186-FF83-B7214B3D9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14C5CD8F-0CC8-3193-0025-BE9FE113C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19B75AA0-7C02-B13E-1B37-8C1C9CE4F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 dirty="0">
                <a:latin typeface="GRAPHIK-MEDIUM" panose="020B0503030202060203"/>
              </a:rPr>
              <a:t>CATENA DI </a:t>
            </a:r>
            <a:br>
              <a:rPr lang="it-IT" sz="2400" dirty="0">
                <a:latin typeface="GRAPHIK-MEDIUM" panose="020B0503030202060203"/>
              </a:rPr>
            </a:br>
            <a:r>
              <a:rPr lang="it-IT" sz="2400" dirty="0">
                <a:latin typeface="GRAPHIK-MEDIUM" panose="020B0503030202060203"/>
              </a:rPr>
              <a:t>VALIDAZIONE</a:t>
            </a:r>
            <a:endParaRPr lang="it-IT" sz="2400" b="0" noProof="0" dirty="0">
              <a:latin typeface="GRAPHIK-MEDIUM" panose="020B0503030202060203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5ABD5C-E378-6D3F-3B34-B4FD2BAEB25F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E844262-6387-BF14-8328-4C1F68E09AE3}"/>
              </a:ext>
            </a:extLst>
          </p:cNvPr>
          <p:cNvSpPr txBox="1">
            <a:spLocks/>
          </p:cNvSpPr>
          <p:nvPr/>
        </p:nvSpPr>
        <p:spPr>
          <a:xfrm>
            <a:off x="5448590" y="2174161"/>
            <a:ext cx="4598236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1800" b="0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latin typeface="Graphik" panose="020B0503030202060203" pitchFamily="34" charset="77"/>
              </a:rPr>
              <a:t>Configurazione catena approvazione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latin typeface="Graphik" panose="020B0503030202060203" pitchFamily="34" charset="77"/>
              </a:rPr>
              <a:t>Configurazione catena ordine del giorno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latin typeface="Graphik" panose="020B0503030202060203" pitchFamily="34" charset="77"/>
              </a:rPr>
              <a:t>Gestione sottogruppi</a:t>
            </a:r>
          </a:p>
          <a:p>
            <a:pPr algn="l"/>
            <a:endParaRPr lang="it-IT" sz="1800" b="0" dirty="0">
              <a:latin typeface="GRAPHIK-MEDIUM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57286A80-DFB7-1E88-BC46-C01C9D66A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E0509C1-06B6-5395-6575-8D113D4F8F31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90938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D88CD-C4AF-93F4-3A52-DD4F800AB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uppo 21">
            <a:extLst>
              <a:ext uri="{FF2B5EF4-FFF2-40B4-BE49-F238E27FC236}">
                <a16:creationId xmlns:a16="http://schemas.microsoft.com/office/drawing/2014/main" id="{585E8C60-50F1-676A-97E7-6F23AB7A6C27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E13DF367-E824-A19D-EC09-8D6C79BD3F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10EBEA7C-7DCF-0A13-9136-FE73D6799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4646F941-6FB5-BF43-6C14-DBCBD48CA3AD}"/>
              </a:ext>
            </a:extLst>
          </p:cNvPr>
          <p:cNvSpPr txBox="1">
            <a:spLocks/>
          </p:cNvSpPr>
          <p:nvPr/>
        </p:nvSpPr>
        <p:spPr>
          <a:xfrm>
            <a:off x="4722681" y="1005038"/>
            <a:ext cx="2548838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CHI SE NE OCCUPA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106C6E-026B-A030-AB26-09D4978E084B}"/>
              </a:ext>
            </a:extLst>
          </p:cNvPr>
          <p:cNvSpPr txBox="1">
            <a:spLocks/>
          </p:cNvSpPr>
          <p:nvPr/>
        </p:nvSpPr>
        <p:spPr>
          <a:xfrm>
            <a:off x="7821877" y="1004188"/>
            <a:ext cx="2548838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ATTORI COINVOLTI</a:t>
            </a:r>
          </a:p>
        </p:txBody>
      </p:sp>
      <p:pic>
        <p:nvPicPr>
          <p:cNvPr id="15" name="Picture 14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0D568C1B-9053-B807-F624-4E5ADC7CE0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02E41D0-2114-9B4E-75EA-CA7D97F10117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5AF7A78-D87D-1A76-28AB-365B684B9AD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B63A1ED-81F5-0E33-A963-492C2E3BA8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263E8EE-B505-EF4D-D30A-E8C121D35BA8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281E44C-AA2C-01D4-DB82-013630CB56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1F4A7424-F319-FA06-5ADB-FC99178A33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27C56BD-1591-CEE1-D17D-251BDB2CAF77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3B7E8C61-F4C6-5C01-E5B5-9AF66569ED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A97AB27F-D102-2E17-B5C0-EBC0DC49E5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2AF3957-5EA1-B0BE-B81B-EED526B42999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8BFA9BC-A0FD-8A87-C183-507F3BF14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A70CCA17-6E94-8D6E-C1FC-B0EA74EF6A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9796FE84-344E-2322-0D71-5F50EC0C2520}"/>
              </a:ext>
            </a:extLst>
          </p:cNvPr>
          <p:cNvSpPr txBox="1">
            <a:spLocks/>
          </p:cNvSpPr>
          <p:nvPr/>
        </p:nvSpPr>
        <p:spPr>
          <a:xfrm>
            <a:off x="794656" y="1010201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06509064-45EF-69D3-9444-F9E77E5B8D2E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sz="1100" b="0"/>
              <a:t>Configurare le catene di validazione utilizzate nei processi (timbrature, straordinari, assenze con validazione o con firma), assicurando che ogni richiesta segua la corretta gerarchia approvativa.</a:t>
            </a:r>
            <a:endParaRPr lang="it-IT" sz="1100" b="0">
              <a:solidFill>
                <a:schemeClr val="tx1">
                  <a:lumMod val="75000"/>
                  <a:lumOff val="25000"/>
                </a:schemeClr>
              </a:solidFill>
              <a:latin typeface="Graphik (Body)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52EC286-694E-7EC7-301B-1651C72AFC0B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2DD5FA5A-E7F4-390B-4475-C5365FF99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9A018056-8061-3F66-C018-82DB436CB9C3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endParaRPr lang="it-IT" noProof="0"/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5DD196A3-AA18-48C6-9D5D-8718000EDCF9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520B800-EB8D-6D00-9863-128E9B5A3F2B}"/>
              </a:ext>
            </a:extLst>
          </p:cNvPr>
          <p:cNvSpPr/>
          <p:nvPr/>
        </p:nvSpPr>
        <p:spPr>
          <a:xfrm>
            <a:off x="4482931" y="1404959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47D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AMMINISTRATIVO GLOB.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451986-51FB-1053-A0B1-CF1B1C380839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A13F57E9-CAF2-3467-1D1E-0714939F449C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B944AA04-04B8-CCDA-0DEE-A89BCEC97B74}"/>
              </a:ext>
            </a:extLst>
          </p:cNvPr>
          <p:cNvSpPr txBox="1">
            <a:spLocks/>
          </p:cNvSpPr>
          <p:nvPr/>
        </p:nvSpPr>
        <p:spPr>
          <a:xfrm>
            <a:off x="258374" y="2737793"/>
            <a:ext cx="6170400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Accedere al modulo Gestione Presenze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Aprire il menù in alto a destra e selezionare Gestione utenze e configurazioni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il </a:t>
            </a:r>
            <a:r>
              <a:rPr lang="it-IT" sz="1100" b="0" dirty="0" err="1"/>
              <a:t>sottomodulo</a:t>
            </a:r>
            <a:r>
              <a:rPr lang="it-IT" sz="1100" b="0" dirty="0"/>
              <a:t> Configura catena approvazione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B050"/>
                </a:solidFill>
              </a:rPr>
              <a:t> </a:t>
            </a:r>
            <a:r>
              <a:rPr lang="it-IT" sz="1100" b="0" dirty="0"/>
              <a:t>Cliccare su Nuova configurazione per ente oppure Nuova configurazione per amministrato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ente/sottogruppo oppure singolo amministrato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Inserire validatori e, se previsto firmatario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Salvare la configurazione</a:t>
            </a:r>
          </a:p>
          <a:p>
            <a:pPr>
              <a:lnSpc>
                <a:spcPct val="150000"/>
              </a:lnSpc>
              <a:buClr>
                <a:srgbClr val="5EAB34"/>
              </a:buClr>
            </a:pPr>
            <a:endParaRPr lang="it-IT" sz="1100" b="0" dirty="0"/>
          </a:p>
          <a:p>
            <a:pPr>
              <a:lnSpc>
                <a:spcPct val="150000"/>
              </a:lnSpc>
              <a:buClr>
                <a:srgbClr val="5EAB34"/>
              </a:buClr>
            </a:pPr>
            <a:r>
              <a:rPr lang="it-IT" sz="1100" dirty="0"/>
              <a:t>⚠️ </a:t>
            </a:r>
            <a:r>
              <a:rPr lang="it-IT" sz="1100" b="0" dirty="0"/>
              <a:t>È possibile creare più catene per ente, associate a sottogruppi differenti.</a:t>
            </a:r>
          </a:p>
          <a:p>
            <a:pPr>
              <a:lnSpc>
                <a:spcPct val="150000"/>
              </a:lnSpc>
              <a:buClr>
                <a:srgbClr val="5EAB34"/>
              </a:buClr>
            </a:pPr>
            <a:r>
              <a:rPr lang="it-IT" sz="1100" b="0" dirty="0"/>
              <a:t> La catena configurata per un singolo amministrato prevale su quella per ente/sottogruppo.</a:t>
            </a:r>
          </a:p>
          <a:p>
            <a:pPr>
              <a:lnSpc>
                <a:spcPct val="150000"/>
              </a:lnSpc>
              <a:buClr>
                <a:srgbClr val="5EAB34"/>
              </a:buClr>
            </a:pPr>
            <a:r>
              <a:rPr lang="it-IT" sz="1100" b="0" dirty="0"/>
              <a:t>Non è possibile modificare l’ente associato alla catena dopo la creazione.</a:t>
            </a:r>
          </a:p>
          <a:p>
            <a:pPr>
              <a:lnSpc>
                <a:spcPct val="150000"/>
              </a:lnSpc>
              <a:buClr>
                <a:srgbClr val="5EAB34"/>
              </a:buClr>
            </a:pPr>
            <a:r>
              <a:rPr lang="it-IT" sz="1100" b="0" dirty="0"/>
              <a:t>È possibile filtrare le catene per nome, ente, amministrato, sottogruppo e tipologia.</a:t>
            </a:r>
          </a:p>
          <a:p>
            <a:pPr>
              <a:lnSpc>
                <a:spcPct val="150000"/>
              </a:lnSpc>
              <a:buClr>
                <a:srgbClr val="5EAB34"/>
              </a:buClr>
            </a:pPr>
            <a:endParaRPr lang="it-IT" sz="1100" b="0" dirty="0"/>
          </a:p>
          <a:p>
            <a:pPr>
              <a:lnSpc>
                <a:spcPct val="150000"/>
              </a:lnSpc>
              <a:buClr>
                <a:srgbClr val="5EAB34"/>
              </a:buClr>
            </a:pPr>
            <a:endParaRPr lang="it-IT" sz="1100" b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BAB8DD-1C6A-8F9A-746A-D1A137F0A836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56F96206-A72E-2D2C-0BC1-A1239BC1F04E}"/>
              </a:ext>
            </a:extLst>
          </p:cNvPr>
          <p:cNvSpPr/>
          <p:nvPr/>
        </p:nvSpPr>
        <p:spPr>
          <a:xfrm>
            <a:off x="7009884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VALIDATORE</a:t>
            </a: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0195DE19-AD97-83F7-C2F4-39E4F96B62E0}"/>
              </a:ext>
            </a:extLst>
          </p:cNvPr>
          <p:cNvSpPr/>
          <p:nvPr/>
        </p:nvSpPr>
        <p:spPr>
          <a:xfrm>
            <a:off x="8685857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FIRMATARIO</a:t>
            </a:r>
          </a:p>
        </p:txBody>
      </p:sp>
      <p:pic>
        <p:nvPicPr>
          <p:cNvPr id="8" name="Graphic 7" descr="House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0A919937-49A0-1422-1C6D-F56CE82E10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175F2903-EBD4-B6A5-09E9-3657992BCF2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2E61FDB9-9213-56B2-D30C-2A8E2697437B}"/>
              </a:ext>
            </a:extLst>
          </p:cNvPr>
          <p:cNvSpPr/>
          <p:nvPr/>
        </p:nvSpPr>
        <p:spPr>
          <a:xfrm>
            <a:off x="8685857" y="3611151"/>
            <a:ext cx="1684858" cy="396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it-IT" err="1"/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B34B188E-087A-964B-DF5E-7CB88D31F882}"/>
              </a:ext>
            </a:extLst>
          </p:cNvPr>
          <p:cNvSpPr/>
          <p:nvPr/>
        </p:nvSpPr>
        <p:spPr>
          <a:xfrm>
            <a:off x="10361829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FC47E35-F3A9-1FDE-1D2A-B625332952D1}"/>
              </a:ext>
            </a:extLst>
          </p:cNvPr>
          <p:cNvSpPr txBox="1">
            <a:spLocks/>
          </p:cNvSpPr>
          <p:nvPr/>
        </p:nvSpPr>
        <p:spPr>
          <a:xfrm>
            <a:off x="257221" y="255311"/>
            <a:ext cx="7564656" cy="64901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Configurazione catena approvazione</a:t>
            </a:r>
          </a:p>
        </p:txBody>
      </p: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0EE9BF41-C865-8E0D-08A0-6B98152D786D}"/>
              </a:ext>
            </a:extLst>
          </p:cNvPr>
          <p:cNvSpPr/>
          <p:nvPr/>
        </p:nvSpPr>
        <p:spPr>
          <a:xfrm>
            <a:off x="4482931" y="1796331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AMMINISTRATIVO LOCALE </a:t>
            </a:r>
          </a:p>
        </p:txBody>
      </p:sp>
      <p:pic>
        <p:nvPicPr>
          <p:cNvPr id="2" name="Immagine 1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3340B718-63BF-F3C3-BB2B-6580E19E9A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71362" y="2674438"/>
            <a:ext cx="4724251" cy="276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9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3E52E-74D0-365A-936C-DB4821E4D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uppo 21">
            <a:extLst>
              <a:ext uri="{FF2B5EF4-FFF2-40B4-BE49-F238E27FC236}">
                <a16:creationId xmlns:a16="http://schemas.microsoft.com/office/drawing/2014/main" id="{8B0401C3-3EF4-486F-44F1-7E0DED3E08FA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0EA88491-97BC-8D69-DFB4-7811D3EC47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1BA7F6E4-186F-CD9C-F4D7-C488D0B55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EB4845E7-36EB-FA13-CAD8-1048175796A5}"/>
              </a:ext>
            </a:extLst>
          </p:cNvPr>
          <p:cNvSpPr txBox="1">
            <a:spLocks/>
          </p:cNvSpPr>
          <p:nvPr/>
        </p:nvSpPr>
        <p:spPr>
          <a:xfrm>
            <a:off x="4722681" y="1005038"/>
            <a:ext cx="2548838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CHI SE NE OCCUPA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51A69-8AA2-61A3-A7E6-FDBD10B73B88}"/>
              </a:ext>
            </a:extLst>
          </p:cNvPr>
          <p:cNvSpPr txBox="1">
            <a:spLocks/>
          </p:cNvSpPr>
          <p:nvPr/>
        </p:nvSpPr>
        <p:spPr>
          <a:xfrm>
            <a:off x="7821877" y="1004188"/>
            <a:ext cx="2548838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ATTORI COINVOLTI</a:t>
            </a:r>
          </a:p>
        </p:txBody>
      </p:sp>
      <p:pic>
        <p:nvPicPr>
          <p:cNvPr id="15" name="Picture 14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C3FE77F2-E259-661E-A601-1C29BFE8F9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8F2225D-1B9B-1396-ADCB-08A46C3F82DE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6FCE841-D319-3ACB-5A2D-DE3657CFC8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6177BE9F-57A1-4762-DE4D-9215E86EF8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42F254D-FD1E-A9C2-DE86-55DE4A1C07AE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FE921DE5-5EA7-9548-3934-7CD75A9A3F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BB8A9373-8FF8-2BE9-54A3-F790B81E43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4A92F9F-A854-2D00-D661-C14A60FAFA2B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8522DF2D-E0B3-8F1C-7541-F15948219A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A9588999-9257-05E7-90A4-85DB2DB1F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8092B6D-4AAC-A859-527E-93618E0E7A8B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F170C090-C3FF-1870-F67A-A8398A22D6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983478CC-57AE-6D5E-8113-E400C66D4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ABA816F0-0D8A-9D97-1892-5B5CE0D0D103}"/>
              </a:ext>
            </a:extLst>
          </p:cNvPr>
          <p:cNvSpPr txBox="1">
            <a:spLocks/>
          </p:cNvSpPr>
          <p:nvPr/>
        </p:nvSpPr>
        <p:spPr>
          <a:xfrm>
            <a:off x="794656" y="1010201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AF32C76F-2E8A-5E93-6997-A4CBFD3630BD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sz="1100" b="0" dirty="0"/>
              <a:t>Configurare la catena di firma relativa all’Ordine del Giorno per ciascuna caserma.</a:t>
            </a:r>
          </a:p>
          <a:p>
            <a:pPr algn="just">
              <a:lnSpc>
                <a:spcPct val="100000"/>
              </a:lnSpc>
            </a:pPr>
            <a:endParaRPr lang="it-IT" sz="1100" b="0" dirty="0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BFFEDBF-9975-E140-7FA3-6F8D995F9122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851883FC-6D3D-ADE3-82CF-4A29D0AB6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75621B7B-DE92-AC9D-5D4A-3E258429D1D9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endParaRPr lang="it-IT" noProof="0"/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33867CB6-5FDE-9904-5DED-ADAF9EBB6554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1152D6E-204A-2E8B-0526-F6838D9AAEEA}"/>
              </a:ext>
            </a:extLst>
          </p:cNvPr>
          <p:cNvSpPr/>
          <p:nvPr/>
        </p:nvSpPr>
        <p:spPr>
          <a:xfrm>
            <a:off x="4482931" y="1404959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47D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AMMINISTRATIVO GLOB.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DC09F5E-14EB-1688-F526-1FF274BA11D3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EC6A0DA5-201D-4DA1-8DC5-999AAA610538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06E69485-753A-9D11-08ED-875789A1E306}"/>
              </a:ext>
            </a:extLst>
          </p:cNvPr>
          <p:cNvSpPr txBox="1">
            <a:spLocks/>
          </p:cNvSpPr>
          <p:nvPr/>
        </p:nvSpPr>
        <p:spPr>
          <a:xfrm>
            <a:off x="258374" y="2737793"/>
            <a:ext cx="6170400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Accedere a gestione utenze e configurazioni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il </a:t>
            </a:r>
            <a:r>
              <a:rPr lang="it-IT" sz="1100" b="0" dirty="0" err="1"/>
              <a:t>sottomodulo</a:t>
            </a:r>
            <a:r>
              <a:rPr lang="it-IT" sz="1100" b="0" dirty="0"/>
              <a:t> Configurazione catena approvazione ordine del giorno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Ricercare per nome o per caserma 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 nuova configurazione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la Caserma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Inserire il nome della catena 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il firmatario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Salvare la configurazione</a:t>
            </a:r>
          </a:p>
          <a:p>
            <a:pPr lvl="0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/>
          </a:p>
          <a:p>
            <a:pPr>
              <a:lnSpc>
                <a:spcPct val="150000"/>
              </a:lnSpc>
              <a:buClr>
                <a:srgbClr val="5EAB34"/>
              </a:buClr>
            </a:pPr>
            <a:r>
              <a:rPr lang="it-IT" sz="1100" dirty="0"/>
              <a:t>⚠️ </a:t>
            </a:r>
            <a:r>
              <a:rPr lang="it-IT" sz="1100" b="0" dirty="0"/>
              <a:t>È possibile configurare una sola catena per ogni caserma </a:t>
            </a:r>
          </a:p>
          <a:p>
            <a:pPr>
              <a:lnSpc>
                <a:spcPct val="150000"/>
              </a:lnSpc>
              <a:buClr>
                <a:srgbClr val="5EAB34"/>
              </a:buClr>
            </a:pPr>
            <a:r>
              <a:rPr lang="it-IT" sz="1100" b="0" dirty="0"/>
              <a:t>Non è possibile modificare la caserma associata a una catena già creata.</a:t>
            </a:r>
          </a:p>
          <a:p>
            <a:pPr>
              <a:lnSpc>
                <a:spcPct val="150000"/>
              </a:lnSpc>
              <a:buClr>
                <a:srgbClr val="5EAB34"/>
              </a:buClr>
            </a:pPr>
            <a:r>
              <a:rPr lang="it-IT" sz="1100" b="0" dirty="0"/>
              <a:t>Il firmatario deve possedere il ruolo applicativo </a:t>
            </a:r>
            <a:r>
              <a:rPr lang="it-IT" sz="1100" b="0" dirty="0" err="1"/>
              <a:t>GPR_firmatario</a:t>
            </a:r>
            <a:r>
              <a:rPr lang="it-IT" sz="1100" b="0" dirty="0"/>
              <a:t>.</a:t>
            </a:r>
          </a:p>
          <a:p>
            <a:pPr>
              <a:lnSpc>
                <a:spcPct val="150000"/>
              </a:lnSpc>
              <a:buClr>
                <a:srgbClr val="5EAB34"/>
              </a:buClr>
            </a:pPr>
            <a:endParaRPr lang="it-IT" sz="1100" b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7605DC-991E-5816-E245-F5B8455C9EC1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715C2150-F806-8A69-C307-F2C1E93D8563}"/>
              </a:ext>
            </a:extLst>
          </p:cNvPr>
          <p:cNvSpPr/>
          <p:nvPr/>
        </p:nvSpPr>
        <p:spPr>
          <a:xfrm>
            <a:off x="7821877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FIRMATARIO</a:t>
            </a:r>
          </a:p>
        </p:txBody>
      </p:sp>
      <p:pic>
        <p:nvPicPr>
          <p:cNvPr id="8" name="Graphic 7" descr="House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A626933B-D429-5B00-E04B-F458D73F43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C79CBD46-FF58-BA44-3B02-837B558A21A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A299456D-D0B6-77B1-63AE-54C1E07E4908}"/>
              </a:ext>
            </a:extLst>
          </p:cNvPr>
          <p:cNvSpPr/>
          <p:nvPr/>
        </p:nvSpPr>
        <p:spPr>
          <a:xfrm>
            <a:off x="8685857" y="3611151"/>
            <a:ext cx="1684858" cy="396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it-IT" err="1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D423EA4-0987-8974-F01D-0762CE4B0CF1}"/>
              </a:ext>
            </a:extLst>
          </p:cNvPr>
          <p:cNvSpPr txBox="1">
            <a:spLocks/>
          </p:cNvSpPr>
          <p:nvPr/>
        </p:nvSpPr>
        <p:spPr>
          <a:xfrm>
            <a:off x="257221" y="255311"/>
            <a:ext cx="7564656" cy="64901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Configurazione catena ordine del giorno</a:t>
            </a:r>
          </a:p>
        </p:txBody>
      </p: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2162D62B-BE34-B40F-AAAE-659660E7ED8A}"/>
              </a:ext>
            </a:extLst>
          </p:cNvPr>
          <p:cNvSpPr/>
          <p:nvPr/>
        </p:nvSpPr>
        <p:spPr>
          <a:xfrm>
            <a:off x="4482931" y="1796331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AMMINISTRATIVO LOCALE </a:t>
            </a:r>
          </a:p>
        </p:txBody>
      </p:sp>
      <p:pic>
        <p:nvPicPr>
          <p:cNvPr id="2" name="Immagine 1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9C7FB846-FAD7-E700-9A72-C568D63C5A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41542" y="2659175"/>
            <a:ext cx="4792083" cy="299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27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17122-A6E7-9BC3-D05B-36BB8298D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uppo 21">
            <a:extLst>
              <a:ext uri="{FF2B5EF4-FFF2-40B4-BE49-F238E27FC236}">
                <a16:creationId xmlns:a16="http://schemas.microsoft.com/office/drawing/2014/main" id="{F2208F1D-5FDF-54B9-FDB8-5E4C6F6B3361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785FA184-58ED-95DF-A4F3-73A929BA6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FB780604-2001-7DFB-77C0-74A07D3C6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EC5816FE-09F1-142A-CAD6-7191FCDD5FCB}"/>
              </a:ext>
            </a:extLst>
          </p:cNvPr>
          <p:cNvSpPr txBox="1">
            <a:spLocks/>
          </p:cNvSpPr>
          <p:nvPr/>
        </p:nvSpPr>
        <p:spPr>
          <a:xfrm>
            <a:off x="4722681" y="1005038"/>
            <a:ext cx="2548838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CHI SE NE OCCUPA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91DD9DE-7DC8-EE29-EDE5-CE5C783BB388}"/>
              </a:ext>
            </a:extLst>
          </p:cNvPr>
          <p:cNvSpPr txBox="1">
            <a:spLocks/>
          </p:cNvSpPr>
          <p:nvPr/>
        </p:nvSpPr>
        <p:spPr>
          <a:xfrm>
            <a:off x="7821877" y="1004188"/>
            <a:ext cx="2548838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ATTORI COINVOLTI</a:t>
            </a:r>
          </a:p>
        </p:txBody>
      </p:sp>
      <p:pic>
        <p:nvPicPr>
          <p:cNvPr id="15" name="Picture 14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27691140-565B-D46B-D5F3-077D326A04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E5DFFAE-85F5-971D-00E5-26DA493E6011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D03DA31-9749-267E-860E-CD4F2AC1D6C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D336F38-6060-3D19-CA45-D839AC6656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7F3F6CC-2B79-9EF2-2E58-52C208F2FDD7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88704EB-3A79-CF8A-41F8-B8697DBFEA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EAFBBEA-A6DD-F378-2389-DD3843EA91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8034130-7220-B289-F5B3-BE957D487FE1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66238C71-F67F-7DFD-8211-8BB06A1274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E3FA13F-9C70-44E3-F9B6-79106C1107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84B3ADC-A3DD-BAB5-2732-8FEBCB2C8D8F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00A778F-E0A4-4860-3940-FD5526679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1D7C0971-6383-8C8A-A720-6669688E06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A8595A79-C7DA-E9FA-E439-A32E06C04825}"/>
              </a:ext>
            </a:extLst>
          </p:cNvPr>
          <p:cNvSpPr txBox="1">
            <a:spLocks/>
          </p:cNvSpPr>
          <p:nvPr/>
        </p:nvSpPr>
        <p:spPr>
          <a:xfrm>
            <a:off x="794656" y="1010201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5142CA6D-80A3-E165-3FE7-9BE740A14ACF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sz="1100" b="0" dirty="0"/>
              <a:t>Configurare i sottogruppi operativi per definire il perimetro di visibilità e di operatività degli utenti (OPS e altri profili) all’interno del modulo Gestione Presenze.</a:t>
            </a:r>
            <a:endParaRPr lang="it-IT" sz="1100" b="0" dirty="0">
              <a:solidFill>
                <a:schemeClr val="tx1">
                  <a:lumMod val="75000"/>
                  <a:lumOff val="25000"/>
                </a:schemeClr>
              </a:solidFill>
              <a:latin typeface="Graphik (Body)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4CBF05B7-7585-C397-AB0F-D0292D5155FA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DB1B1725-2D0E-2B4B-5F47-B16634519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CE70BA17-49B6-24F5-73B4-2AC62725A7ED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endParaRPr lang="it-IT" noProof="0"/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2D3B129A-35F9-C9DF-216F-82056E15C1D5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2B46CCB-8AB6-C36A-4CFE-EAC21C95EBC9}"/>
              </a:ext>
            </a:extLst>
          </p:cNvPr>
          <p:cNvSpPr/>
          <p:nvPr/>
        </p:nvSpPr>
        <p:spPr>
          <a:xfrm>
            <a:off x="4482931" y="1404959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47D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AMMINISTRATIVO GLOB.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7A6C463-CF83-D49A-43E7-91166DC91113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A67F5C18-6FE4-17E4-B3DB-BE09CD57039E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3AC37E7A-5489-4D3B-A4F8-F8885AD174DA}"/>
              </a:ext>
            </a:extLst>
          </p:cNvPr>
          <p:cNvSpPr txBox="1">
            <a:spLocks/>
          </p:cNvSpPr>
          <p:nvPr/>
        </p:nvSpPr>
        <p:spPr>
          <a:xfrm>
            <a:off x="258374" y="2737793"/>
            <a:ext cx="6170400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Accedere al modulo Gestione Presenze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Aprire il menù in alto a destra e selezionare Gestione utenze e configurazioni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il </a:t>
            </a:r>
            <a:r>
              <a:rPr lang="it-IT" sz="1100" b="0" dirty="0" err="1"/>
              <a:t>sottomodulo</a:t>
            </a:r>
            <a:r>
              <a:rPr lang="it-IT" sz="1100" b="0" dirty="0"/>
              <a:t> Gestione Sottogruppi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Ricercare un sottogruppo esistente oppure crearne uno nuovo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Associare uno o più Amministrati al sottogruppo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Associare il sottogruppo agli utenti operativi (es. OPS)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Salvare la configurazione per rendere attive le modifiche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47A637-2ADB-8773-6482-0BF54E9D7B61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4028550A-1F12-1EBD-3C88-AA69A7DA3271}"/>
              </a:ext>
            </a:extLst>
          </p:cNvPr>
          <p:cNvSpPr/>
          <p:nvPr/>
        </p:nvSpPr>
        <p:spPr>
          <a:xfrm>
            <a:off x="7821877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OPERATORE DI SEGRETERIA</a:t>
            </a:r>
          </a:p>
        </p:txBody>
      </p:sp>
      <p:pic>
        <p:nvPicPr>
          <p:cNvPr id="8" name="Graphic 7" descr="House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E5D1F7A1-F80D-987E-57B6-75ABD37826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E68D3290-32B8-2951-0EC7-A29BB4757298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18156BBA-905A-6FAE-5A3A-43E9AA34F538}"/>
              </a:ext>
            </a:extLst>
          </p:cNvPr>
          <p:cNvSpPr/>
          <p:nvPr/>
        </p:nvSpPr>
        <p:spPr>
          <a:xfrm>
            <a:off x="8685857" y="3611151"/>
            <a:ext cx="1684858" cy="396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endParaRPr lang="it-IT" err="1"/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F352DFE7-3165-0D6E-51E2-A6178E98D326}"/>
              </a:ext>
            </a:extLst>
          </p:cNvPr>
          <p:cNvSpPr/>
          <p:nvPr/>
        </p:nvSpPr>
        <p:spPr>
          <a:xfrm>
            <a:off x="9543241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DFF87CF-42A8-5C41-21B7-28829B9EE8F1}"/>
              </a:ext>
            </a:extLst>
          </p:cNvPr>
          <p:cNvSpPr txBox="1">
            <a:spLocks/>
          </p:cNvSpPr>
          <p:nvPr/>
        </p:nvSpPr>
        <p:spPr>
          <a:xfrm>
            <a:off x="257221" y="255311"/>
            <a:ext cx="7564656" cy="64901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Gestione sottogruppi</a:t>
            </a:r>
          </a:p>
        </p:txBody>
      </p: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93965832-972A-9EE3-9EB4-E386F1A7FB81}"/>
              </a:ext>
            </a:extLst>
          </p:cNvPr>
          <p:cNvSpPr/>
          <p:nvPr/>
        </p:nvSpPr>
        <p:spPr>
          <a:xfrm>
            <a:off x="4482931" y="1796331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AMMINISTRATIVO LOCALE </a:t>
            </a:r>
          </a:p>
        </p:txBody>
      </p:sp>
      <p:pic>
        <p:nvPicPr>
          <p:cNvPr id="2" name="Immagine 1" descr="Immagine che contiene testo, schermata, software, numero&#10;&#10;Il contenuto generato dall'IA potrebbe non essere corretto.">
            <a:extLst>
              <a:ext uri="{FF2B5EF4-FFF2-40B4-BE49-F238E27FC236}">
                <a16:creationId xmlns:a16="http://schemas.microsoft.com/office/drawing/2014/main" id="{77FD6DD2-7006-5306-D111-9DF64A38F3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30265" y="2654043"/>
            <a:ext cx="4773736" cy="286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9701B-0B21-9E47-AEEB-FAD79F44A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7449CC74-FEA4-53F2-0983-D73266FB7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55492E41-D8C3-58D5-5851-A24C05037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>
                <a:latin typeface="GRAPHIK-MEDIUM" panose="020B0503030202060203"/>
              </a:rPr>
              <a:t>TIMBRATURA</a:t>
            </a:r>
            <a:endParaRPr lang="it-IT" sz="2400" b="0" noProof="0">
              <a:latin typeface="GRAPHIK-MEDIUM" panose="020B0503030202060203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45E2F1-5968-DDBF-61C1-B293D37A537A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27EC4D4E-0564-514F-037D-4A9EAE2AF953}"/>
              </a:ext>
            </a:extLst>
          </p:cNvPr>
          <p:cNvSpPr txBox="1">
            <a:spLocks/>
          </p:cNvSpPr>
          <p:nvPr/>
        </p:nvSpPr>
        <p:spPr>
          <a:xfrm>
            <a:off x="5448590" y="2174161"/>
            <a:ext cx="4598236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latin typeface="Graphik" panose="020B0503030202060203" pitchFamily="34" charset="77"/>
              </a:rPr>
              <a:t>Situazione orari ingresso e uscita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 dirty="0">
                <a:latin typeface="Graphik" panose="020B0503030202060203" pitchFamily="34" charset="77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Creazione timbratura</a:t>
            </a:r>
            <a:endParaRPr lang="it-IT" sz="1800" b="0" noProof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noProof="0" dirty="0">
                <a:latin typeface="Graphik" panose="020B0503030202060203" pitchFamily="34" charset="77"/>
              </a:rPr>
              <a:t>Validazione timbrature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latin typeface="Graphik" panose="020B0503030202060203" pitchFamily="34" charset="77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Consultazione anomalie</a:t>
            </a: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 dirty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6" action="ppaction://hlinksldjump"/>
            <a:extLst>
              <a:ext uri="{FF2B5EF4-FFF2-40B4-BE49-F238E27FC236}">
                <a16:creationId xmlns:a16="http://schemas.microsoft.com/office/drawing/2014/main" id="{04417675-4857-BC65-E566-AC6F901285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2EBC574-D8B4-B8B7-4985-B2A697682F52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01011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81311-D1C8-57C8-8A7A-83CD652AC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90F33B14-74AE-1066-5C94-EBC7D196CC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BB5F237F-3D2A-870F-1B72-450043EAF695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71B6680E-135A-6DE3-CE41-D4E99FB904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AF4889BF-30F3-6F3A-773A-2DC0B84D7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1C337136-A0C0-FD20-BEE9-D101D863E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6061841" cy="649014"/>
          </a:xfrm>
        </p:spPr>
        <p:txBody>
          <a:bodyPr vert="horz"/>
          <a:lstStyle/>
          <a:p>
            <a:r>
              <a:rPr lang="it-IT" sz="2400" b="0">
                <a:solidFill>
                  <a:schemeClr val="bg1"/>
                </a:solidFill>
                <a:latin typeface="GRAPHIK-MEDIUM" panose="020B0503030202060203" pitchFamily="34" charset="77"/>
              </a:rPr>
              <a:t>Visualizzazione timbrature</a:t>
            </a:r>
            <a:br>
              <a:rPr lang="it-IT" sz="2400" b="0" noProof="0">
                <a:solidFill>
                  <a:schemeClr val="bg1"/>
                </a:solidFill>
                <a:latin typeface="GRAPHIK-MEDIUM" panose="020B0503030202060203" pitchFamily="34" charset="77"/>
              </a:rPr>
            </a:br>
            <a:endParaRPr lang="it-IT" sz="2400" b="0" noProof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9536B919-1E68-0B16-C792-39B11809D5CE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821DE509-7675-79E8-431F-B829DF44AD5D}"/>
              </a:ext>
            </a:extLst>
          </p:cNvPr>
          <p:cNvSpPr txBox="1">
            <a:spLocks/>
          </p:cNvSpPr>
          <p:nvPr/>
        </p:nvSpPr>
        <p:spPr>
          <a:xfrm>
            <a:off x="257221" y="1392934"/>
            <a:ext cx="3376758" cy="3997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sz="1100" b="0" dirty="0"/>
              <a:t>Consultare le timbrature e verificare ingressi, uscite e stato delle registrazioni.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8AACB43C-7906-E1E1-3065-769DF74D9126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98EB7D94-EE8C-0BCA-9C7B-006FADAC1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1BFAF0D5-7453-7C4B-CB67-268AD11BE0F0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endParaRPr lang="it-IT" noProof="0"/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52C9DBC7-CF8B-AA49-5645-3B4C2BD71EC0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D9C82422-044E-2532-BEAD-349D47005A12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C7BD864E-CEE4-C8C5-92D0-1F4687D6E7B1}"/>
              </a:ext>
            </a:extLst>
          </p:cNvPr>
          <p:cNvSpPr txBox="1">
            <a:spLocks/>
          </p:cNvSpPr>
          <p:nvPr/>
        </p:nvSpPr>
        <p:spPr>
          <a:xfrm>
            <a:off x="258374" y="2737793"/>
            <a:ext cx="5929633" cy="359031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None/>
            </a:pPr>
            <a:r>
              <a:rPr lang="it-IT" sz="1100" b="0" dirty="0"/>
              <a:t>Entrando in </a:t>
            </a:r>
            <a:r>
              <a:rPr lang="it-IT" sz="1100" dirty="0"/>
              <a:t>Presenze → Timbrature → Situazioni orari ingresso/uscita</a:t>
            </a:r>
            <a:r>
              <a:rPr lang="it-IT" sz="1100" b="0" dirty="0"/>
              <a:t>, l’Amministrato può: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Ricercare le proprie timbrature utilizzando i filtri disponibili (Amministrato, data, causale, stato, servizio mensa, tipologia manuale/automatica)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Applicare i filtri tramite il pulsante Applica filtri</a:t>
            </a:r>
          </a:p>
          <a:p>
            <a:pPr marL="285750" lvl="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Ripristinare la vista completa tramite Rimuovi filtri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Consultare la tabella con tutte le timbrature del periodo selezionato (data, ora, causale, mensa, stato, tipo di importazione)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Accedere al dettaglio della timbratura cliccando sull’icona della lente di ingrandimento</a:t>
            </a:r>
          </a:p>
          <a:p>
            <a:pPr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⚠️ L’amministrato può visualizzare esclusivamente le proprie timbrature e non dispone della funzionalità di ricerca sugli amministrati, disponibile invece per l’OPS. </a:t>
            </a:r>
          </a:p>
          <a:p>
            <a:pPr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Le eventuali modifiche sono consentite solo per timbrature manuali e non ancora approvate, dalla schermata di dettaglio.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7BED0F-0D24-3DB1-7F97-59856786A471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D2D9B6D-B29C-BA4A-75D1-D64035410AA2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alpha val="75000"/>
                  </a:schemeClr>
                </a:solidFill>
                <a:effectLst/>
                <a:uLnTx/>
                <a:uFillTx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alpha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10" name="Graphic 9" descr="House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9CAA188D-3F51-3678-B08F-B7087165C6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pic>
        <p:nvPicPr>
          <p:cNvPr id="17" name="Picture 7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30861FE7-BA6A-5766-63DC-3634A9E091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0CD9960-18A8-B9D2-645E-10CC20F900F0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CHI SE NE OCCUPA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1307211-75BE-88C4-6EEE-28E17E9190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608" y="2640087"/>
            <a:ext cx="4736623" cy="27914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BDA60D9C-E552-64F7-E673-4C9097ED437A}"/>
              </a:ext>
            </a:extLst>
          </p:cNvPr>
          <p:cNvSpPr txBox="1">
            <a:spLocks/>
          </p:cNvSpPr>
          <p:nvPr/>
        </p:nvSpPr>
        <p:spPr>
          <a:xfrm>
            <a:off x="9147757" y="1004188"/>
            <a:ext cx="2548838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ATTORI COINVOLTI</a:t>
            </a:r>
          </a:p>
        </p:txBody>
      </p:sp>
      <p:grpSp>
        <p:nvGrpSpPr>
          <p:cNvPr id="19" name="Group 109">
            <a:extLst>
              <a:ext uri="{FF2B5EF4-FFF2-40B4-BE49-F238E27FC236}">
                <a16:creationId xmlns:a16="http://schemas.microsoft.com/office/drawing/2014/main" id="{0B0888D4-9767-8470-AAE0-171C90314865}"/>
              </a:ext>
            </a:extLst>
          </p:cNvPr>
          <p:cNvGrpSpPr/>
          <p:nvPr/>
        </p:nvGrpSpPr>
        <p:grpSpPr>
          <a:xfrm>
            <a:off x="8569625" y="937621"/>
            <a:ext cx="448028" cy="378000"/>
            <a:chOff x="5916015" y="1634494"/>
            <a:chExt cx="1031356" cy="870153"/>
          </a:xfrm>
        </p:grpSpPr>
        <p:cxnSp>
          <p:nvCxnSpPr>
            <p:cNvPr id="20" name="Straight Connector 75">
              <a:extLst>
                <a:ext uri="{FF2B5EF4-FFF2-40B4-BE49-F238E27FC236}">
                  <a16:creationId xmlns:a16="http://schemas.microsoft.com/office/drawing/2014/main" id="{05D3FD81-40A2-EA0C-C4D8-4B5BAB7433E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78">
              <a:extLst>
                <a:ext uri="{FF2B5EF4-FFF2-40B4-BE49-F238E27FC236}">
                  <a16:creationId xmlns:a16="http://schemas.microsoft.com/office/drawing/2014/main" id="{A84A508A-BE25-99A5-BEA9-47CA4FF9B7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70">
              <a:extLst>
                <a:ext uri="{FF2B5EF4-FFF2-40B4-BE49-F238E27FC236}">
                  <a16:creationId xmlns:a16="http://schemas.microsoft.com/office/drawing/2014/main" id="{1A11E5A2-AEC6-C9EF-9DE9-50FFFAEB87F8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9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C2D128E1-E528-0A20-B231-0DFDABF0D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55688CF-4984-6BC3-1452-02275D4F46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3" name="Group 69">
              <a:extLst>
                <a:ext uri="{FF2B5EF4-FFF2-40B4-BE49-F238E27FC236}">
                  <a16:creationId xmlns:a16="http://schemas.microsoft.com/office/drawing/2014/main" id="{95BA09CD-2AC7-F34F-0566-31726646D488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C8E48C8E-99AD-1C96-89B3-B720403321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8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E58B729E-D10D-127F-4CE4-EB50B52795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4" name="Group 68">
              <a:extLst>
                <a:ext uri="{FF2B5EF4-FFF2-40B4-BE49-F238E27FC236}">
                  <a16:creationId xmlns:a16="http://schemas.microsoft.com/office/drawing/2014/main" id="{147E314F-6AC5-F3A7-565D-EE8831C3F5C1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5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81EBD5F-7C4F-22BE-FA0E-37734F14ED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6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89A9DB3-20D1-CA93-06AB-A647DFDBB1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31" name="Straight Connector 3">
            <a:extLst>
              <a:ext uri="{FF2B5EF4-FFF2-40B4-BE49-F238E27FC236}">
                <a16:creationId xmlns:a16="http://schemas.microsoft.com/office/drawing/2014/main" id="{A2605E21-F136-E988-C356-63CC5D5899A2}"/>
              </a:ext>
            </a:extLst>
          </p:cNvPr>
          <p:cNvCxnSpPr>
            <a:cxnSpLocks/>
          </p:cNvCxnSpPr>
          <p:nvPr/>
        </p:nvCxnSpPr>
        <p:spPr>
          <a:xfrm>
            <a:off x="8218446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16">
            <a:extLst>
              <a:ext uri="{FF2B5EF4-FFF2-40B4-BE49-F238E27FC236}">
                <a16:creationId xmlns:a16="http://schemas.microsoft.com/office/drawing/2014/main" id="{FF2DCF4B-C90D-0664-AFE9-AD7C53801487}"/>
              </a:ext>
            </a:extLst>
          </p:cNvPr>
          <p:cNvSpPr/>
          <p:nvPr/>
        </p:nvSpPr>
        <p:spPr>
          <a:xfrm>
            <a:off x="6227202" y="1506587"/>
            <a:ext cx="1846800" cy="2921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3E5B2C38-AB46-A2C6-F590-9A98BF0FF2C3}"/>
              </a:ext>
            </a:extLst>
          </p:cNvPr>
          <p:cNvSpPr/>
          <p:nvPr/>
        </p:nvSpPr>
        <p:spPr>
          <a:xfrm>
            <a:off x="4249200" y="1506587"/>
            <a:ext cx="1846800" cy="292100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OPERATORE DI SEGRETERIA</a:t>
            </a:r>
          </a:p>
        </p:txBody>
      </p:sp>
    </p:spTree>
    <p:extLst>
      <p:ext uri="{BB962C8B-B14F-4D97-AF65-F5344CB8AC3E}">
        <p14:creationId xmlns:p14="http://schemas.microsoft.com/office/powerpoint/2010/main" val="924336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B7B00-CB75-C363-3735-F3C2FE770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2C308B40-A5C8-C560-D293-FE007C1985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19D52A95-4960-2BFB-BB8C-0E88E6DD4C3D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FB822440-2AEA-811D-3571-C74DF78951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A8C46E68-226F-2736-3057-D88D6E1EE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4430BBE4-6C2C-7CD1-43E9-9BBF231F3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6061841" cy="649014"/>
          </a:xfrm>
        </p:spPr>
        <p:txBody>
          <a:bodyPr vert="horz"/>
          <a:lstStyle/>
          <a:p>
            <a:r>
              <a:rPr lang="it-IT" sz="2400" b="0">
                <a:solidFill>
                  <a:schemeClr val="bg1"/>
                </a:solidFill>
                <a:latin typeface="GRAPHIK-MEDIUM" panose="020B0503030202060203" pitchFamily="34" charset="77"/>
              </a:rPr>
              <a:t>Creazione timbratura</a:t>
            </a:r>
            <a:br>
              <a:rPr lang="it-IT" sz="2400" b="0" noProof="0">
                <a:solidFill>
                  <a:schemeClr val="bg1"/>
                </a:solidFill>
                <a:latin typeface="GRAPHIK-MEDIUM" panose="020B0503030202060203" pitchFamily="34" charset="77"/>
              </a:rPr>
            </a:br>
            <a:endParaRPr lang="it-IT" sz="2400" b="0" noProof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00FAF48A-AE0F-99ED-78A8-949A1827C96E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57F19C4F-0D0F-5935-E20A-FCA5556CEA1F}"/>
              </a:ext>
            </a:extLst>
          </p:cNvPr>
          <p:cNvSpPr txBox="1">
            <a:spLocks/>
          </p:cNvSpPr>
          <p:nvPr/>
        </p:nvSpPr>
        <p:spPr>
          <a:xfrm>
            <a:off x="257221" y="1392934"/>
            <a:ext cx="3376758" cy="3997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sz="1100" b="0" dirty="0"/>
              <a:t>Consentire all’Amministrato di registrare una timbratura manuale compilando tutti i campi obbligatori richiesti dall’interfaccia, affinché la timbratura sia valida.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692EFF7-7395-394D-284E-C580DC434D5B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BC550322-3AFD-55E5-840D-31BFD3F7E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88E19F91-2AD5-C143-6F4C-A6183EAD5533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endParaRPr lang="it-IT" noProof="0"/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DC3AE11-16CC-B8DF-67C2-D87EE6BC880D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46604198-1204-09E4-2F9D-BFEB2702E0AC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B11ADF25-43BE-78D1-C7E2-74CADCE4B5EA}"/>
              </a:ext>
            </a:extLst>
          </p:cNvPr>
          <p:cNvSpPr txBox="1">
            <a:spLocks/>
          </p:cNvSpPr>
          <p:nvPr/>
        </p:nvSpPr>
        <p:spPr>
          <a:xfrm>
            <a:off x="258374" y="2737793"/>
            <a:ext cx="5929633" cy="359031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buClr>
                <a:srgbClr val="5EAB34"/>
              </a:buClr>
            </a:pPr>
            <a:r>
              <a:rPr lang="it-IT" sz="1100" b="0" dirty="0"/>
              <a:t>L’OPS può inserire una nuova timbratura cliccando su </a:t>
            </a:r>
            <a:r>
              <a:rPr lang="it-IT" sz="1100" dirty="0"/>
              <a:t>Nuova timbratura</a:t>
            </a:r>
            <a:r>
              <a:rPr lang="it-IT" sz="1100" b="0" dirty="0"/>
              <a:t>, effettuando le seguenti operazioni: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 l’Amministrato (nel caso sia l’amministrato a creare la propria timbratura vede il filtro oscurato)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Indica la tipologia (ingresso o uscita)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Inserisce data e ora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Inserisce la causale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Indica l’eventuale utilizzo della mensa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 su Conferma: la timbratura viene salvata e passa nello stato </a:t>
            </a:r>
            <a:r>
              <a:rPr lang="it-IT" sz="1100" dirty="0"/>
              <a:t>Da validare</a:t>
            </a:r>
          </a:p>
          <a:p>
            <a:pPr>
              <a:lnSpc>
                <a:spcPct val="150000"/>
              </a:lnSpc>
              <a:buClr>
                <a:srgbClr val="5EAB34"/>
              </a:buClr>
              <a:defRPr/>
            </a:pPr>
            <a:endParaRPr lang="it-IT" sz="11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  <a:buClr>
                <a:srgbClr val="5EAB34"/>
              </a:buClr>
            </a:pPr>
            <a:r>
              <a:rPr lang="it-IT" sz="1100" dirty="0"/>
              <a:t>⚠️ </a:t>
            </a:r>
            <a:r>
              <a:rPr lang="it-IT" sz="1100" b="0" dirty="0"/>
              <a:t>L’amministrato può visualizzare esclusivamente le proprie timbrature e non dispone della funzionalità di ricerca sugli amministrati, disponibile invece per l’OPS. Non è possibile modificare data e ora della timbratura manuale.</a:t>
            </a:r>
            <a:br>
              <a:rPr lang="it-IT" sz="1100" b="0" dirty="0"/>
            </a:br>
            <a:r>
              <a:rPr lang="it-IT" sz="1100" b="0" dirty="0"/>
              <a:t>Dopo la conferma, il sistema salva la registrazione e la timbratura passa nello stato “Da validare”.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DD39506-FD87-685E-5322-9A4FF351F440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5A2942-ED8F-2C76-3D61-0411DA527A9D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alpha val="75000"/>
                  </a:schemeClr>
                </a:solidFill>
                <a:effectLst/>
                <a:uLnTx/>
                <a:uFillTx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alpha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2" name="Immagine 1" descr="Immagine che contiene testo, software, numero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83141675-825A-2911-B1D0-8CF5EE3595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608" y="2716335"/>
            <a:ext cx="4745005" cy="27700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139">
            <a:extLst>
              <a:ext uri="{FF2B5EF4-FFF2-40B4-BE49-F238E27FC236}">
                <a16:creationId xmlns:a16="http://schemas.microsoft.com/office/drawing/2014/main" id="{89DC2BCF-D6F5-1ECA-2E1E-70479A2E2747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7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9F9BE1EC-3636-E27E-47F3-1114169F3C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A57EB5D0-29D7-5115-DE31-1DAC4BBCFDE1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CHI SE NE OCCUPA</a:t>
            </a:r>
          </a:p>
        </p:txBody>
      </p:sp>
      <p:sp>
        <p:nvSpPr>
          <p:cNvPr id="19" name="Rounded Rectangle 16">
            <a:extLst>
              <a:ext uri="{FF2B5EF4-FFF2-40B4-BE49-F238E27FC236}">
                <a16:creationId xmlns:a16="http://schemas.microsoft.com/office/drawing/2014/main" id="{17CB489F-E6B4-61EE-4BBF-EA90608CFA5C}"/>
              </a:ext>
            </a:extLst>
          </p:cNvPr>
          <p:cNvSpPr/>
          <p:nvPr/>
        </p:nvSpPr>
        <p:spPr>
          <a:xfrm>
            <a:off x="6227202" y="1506587"/>
            <a:ext cx="1846800" cy="2921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20" name="Rounded Rectangle 1">
            <a:extLst>
              <a:ext uri="{FF2B5EF4-FFF2-40B4-BE49-F238E27FC236}">
                <a16:creationId xmlns:a16="http://schemas.microsoft.com/office/drawing/2014/main" id="{3D5010ED-CA56-25C6-D2F1-D0719494097F}"/>
              </a:ext>
            </a:extLst>
          </p:cNvPr>
          <p:cNvSpPr/>
          <p:nvPr/>
        </p:nvSpPr>
        <p:spPr>
          <a:xfrm>
            <a:off x="4249200" y="1506587"/>
            <a:ext cx="1846800" cy="292100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E0FEA56-0A13-3B20-E678-C0ED9E9A1171}"/>
              </a:ext>
            </a:extLst>
          </p:cNvPr>
          <p:cNvSpPr txBox="1">
            <a:spLocks/>
          </p:cNvSpPr>
          <p:nvPr/>
        </p:nvSpPr>
        <p:spPr>
          <a:xfrm>
            <a:off x="9147757" y="1004188"/>
            <a:ext cx="2548838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ATTORI COINVOLTI</a:t>
            </a:r>
          </a:p>
        </p:txBody>
      </p:sp>
      <p:grpSp>
        <p:nvGrpSpPr>
          <p:cNvPr id="22" name="Group 109">
            <a:extLst>
              <a:ext uri="{FF2B5EF4-FFF2-40B4-BE49-F238E27FC236}">
                <a16:creationId xmlns:a16="http://schemas.microsoft.com/office/drawing/2014/main" id="{D9C8474F-639D-8E8A-08BB-6EB288F77985}"/>
              </a:ext>
            </a:extLst>
          </p:cNvPr>
          <p:cNvGrpSpPr/>
          <p:nvPr/>
        </p:nvGrpSpPr>
        <p:grpSpPr>
          <a:xfrm>
            <a:off x="8569625" y="937621"/>
            <a:ext cx="448028" cy="378000"/>
            <a:chOff x="5916015" y="1634494"/>
            <a:chExt cx="1031356" cy="870153"/>
          </a:xfrm>
        </p:grpSpPr>
        <p:cxnSp>
          <p:nvCxnSpPr>
            <p:cNvPr id="23" name="Straight Connector 75">
              <a:extLst>
                <a:ext uri="{FF2B5EF4-FFF2-40B4-BE49-F238E27FC236}">
                  <a16:creationId xmlns:a16="http://schemas.microsoft.com/office/drawing/2014/main" id="{C4274023-B120-691A-13B6-CE18531859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8">
              <a:extLst>
                <a:ext uri="{FF2B5EF4-FFF2-40B4-BE49-F238E27FC236}">
                  <a16:creationId xmlns:a16="http://schemas.microsoft.com/office/drawing/2014/main" id="{235AB975-D1D6-E34D-0F70-4676C9B2C7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70">
              <a:extLst>
                <a:ext uri="{FF2B5EF4-FFF2-40B4-BE49-F238E27FC236}">
                  <a16:creationId xmlns:a16="http://schemas.microsoft.com/office/drawing/2014/main" id="{37FB4E9A-CC8C-3116-65B3-35A9C622C464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32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AB72754-4B05-18EC-265C-F58E1D377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3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0C11C102-3CAF-87E4-90D2-7FF677B187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6" name="Group 69">
              <a:extLst>
                <a:ext uri="{FF2B5EF4-FFF2-40B4-BE49-F238E27FC236}">
                  <a16:creationId xmlns:a16="http://schemas.microsoft.com/office/drawing/2014/main" id="{0104493A-E54C-D521-47D1-976DE9C2099B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30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A3A8962A-A69F-04CD-FC7A-4FFD33331B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60CDDED9-8903-A6B7-3AA1-F93CCD9A56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7" name="Group 68">
              <a:extLst>
                <a:ext uri="{FF2B5EF4-FFF2-40B4-BE49-F238E27FC236}">
                  <a16:creationId xmlns:a16="http://schemas.microsoft.com/office/drawing/2014/main" id="{282DD9B8-8E79-8615-1960-62770B0EE852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8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2F11D3A3-3971-1656-EFD7-23C73A9A4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9677DE2A-B3F9-71FF-8B23-6658D0E7A9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34" name="Straight Connector 3">
            <a:extLst>
              <a:ext uri="{FF2B5EF4-FFF2-40B4-BE49-F238E27FC236}">
                <a16:creationId xmlns:a16="http://schemas.microsoft.com/office/drawing/2014/main" id="{76FA9904-B8B5-9992-A6A7-BF6CA0A7C14F}"/>
              </a:ext>
            </a:extLst>
          </p:cNvPr>
          <p:cNvCxnSpPr>
            <a:cxnSpLocks/>
          </p:cNvCxnSpPr>
          <p:nvPr/>
        </p:nvCxnSpPr>
        <p:spPr>
          <a:xfrm>
            <a:off x="8218446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9" descr="House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D4847D8F-5BE1-98BB-FEEF-84CA3F99142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776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327CA-EB2B-FFEB-D6C0-D76F7F3FD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5B4372BA-10F7-7714-5A37-DC36DB2FC2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97EEBCCB-A9D0-0906-27FF-FDB11BDDD2C4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9A9CE0D9-DE3A-E5BA-5CB8-19A7C4A00E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44078F99-DCBD-303B-207C-26829607D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64AD1D23-8275-97D6-0000-FC908C34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41325" cy="649014"/>
          </a:xfrm>
        </p:spPr>
        <p:txBody>
          <a:bodyPr vert="horz"/>
          <a:lstStyle/>
          <a:p>
            <a:r>
              <a:rPr lang="it-IT" sz="2400" b="0" noProof="0" dirty="0">
                <a:solidFill>
                  <a:schemeClr val="bg1"/>
                </a:solidFill>
                <a:latin typeface="GRAPHIK-MEDIUM" panose="020B0503030202060203" pitchFamily="34" charset="77"/>
              </a:rPr>
              <a:t>Validazione timbrature</a:t>
            </a:r>
            <a:br>
              <a:rPr lang="it-IT" sz="2400" b="0" noProof="0" dirty="0">
                <a:solidFill>
                  <a:schemeClr val="bg1"/>
                </a:solidFill>
                <a:latin typeface="GRAPHIK-MEDIUM" panose="020B0503030202060203" pitchFamily="34" charset="77"/>
              </a:rPr>
            </a:br>
            <a:endParaRPr lang="it-IT" sz="2400" b="0" noProof="0" dirty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A6378910-8034-4AA9-7632-A2E9081F62CA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BFAD6324-3761-8C67-0045-2EE9CA805C5D}"/>
              </a:ext>
            </a:extLst>
          </p:cNvPr>
          <p:cNvSpPr txBox="1">
            <a:spLocks/>
          </p:cNvSpPr>
          <p:nvPr/>
        </p:nvSpPr>
        <p:spPr>
          <a:xfrm>
            <a:off x="257221" y="1392934"/>
            <a:ext cx="3376758" cy="3997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it-IT" sz="1100" b="0" dirty="0"/>
              <a:t>Approvare o gestire le timbrature inserite.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87F8BC5-ABB2-2D43-39F3-C764FACE42B5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A5C052CB-98DD-2469-0933-8F311E4A7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4979169E-8B7F-0BF9-C363-C931CE8787EF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endParaRPr lang="it-IT" noProof="0"/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E1D94C07-EDBD-357C-35AD-6FDB2F65DE8C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EF18C678-A273-E27B-3603-8633E7F3C66D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CE1F3E75-73E8-8BEC-01E3-D995A82FDE17}"/>
              </a:ext>
            </a:extLst>
          </p:cNvPr>
          <p:cNvSpPr txBox="1">
            <a:spLocks/>
          </p:cNvSpPr>
          <p:nvPr/>
        </p:nvSpPr>
        <p:spPr>
          <a:xfrm>
            <a:off x="258374" y="2737793"/>
            <a:ext cx="5929633" cy="359031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Entrando </a:t>
            </a:r>
            <a:r>
              <a:rPr lang="it-IT" sz="1100" dirty="0"/>
              <a:t>in Presenze → Timbrature → Gestisci timbrature singolarmente</a:t>
            </a:r>
            <a:r>
              <a:rPr lang="it-IT" sz="1100" b="0" dirty="0"/>
              <a:t>, il validatore può:</a:t>
            </a:r>
          </a:p>
          <a:p>
            <a:endParaRPr lang="it-IT" sz="1100" b="0" dirty="0"/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Validare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Rifiutare (con motivazione)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Richiedere aggiornamento</a:t>
            </a:r>
          </a:p>
          <a:p>
            <a:pPr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In caso di aggiornamento -&gt; lo stato passa in attesa di aggiornamento</a:t>
            </a:r>
          </a:p>
          <a:p>
            <a:pPr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Dopo la modifica -&gt; ritorna in Da validare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/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/>
          </a:p>
          <a:p>
            <a:pPr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dirty="0"/>
              <a:t>⚠️ </a:t>
            </a:r>
            <a:r>
              <a:rPr lang="it-IT" sz="1100" b="0" dirty="0"/>
              <a:t>La visualizzazione mostra solo le timbrature dell’Amministrato selezionato; modifiche consentite solo per timbrature manuali non ancora approvate.</a:t>
            </a:r>
            <a:endParaRPr lang="it-IT" sz="1100" b="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38E003-9D37-B012-D51F-AC121BF98F2F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30F3CA0-4414-5945-7BD4-02B9701FE7AB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alpha val="75000"/>
                  </a:schemeClr>
                </a:solidFill>
                <a:effectLst/>
                <a:uLnTx/>
                <a:uFillTx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alpha val="75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4" name="Straight Connector 139">
            <a:extLst>
              <a:ext uri="{FF2B5EF4-FFF2-40B4-BE49-F238E27FC236}">
                <a16:creationId xmlns:a16="http://schemas.microsoft.com/office/drawing/2014/main" id="{C2E9D81D-5C47-E9A9-DD61-2E6E2B136E23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7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2C57812D-3D3A-08AA-BAF4-BC35CD9685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FB582E5D-3F54-9FBB-D500-AECDB48FE5E4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CHI SE NE OCCUPA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0158CA9-4AED-05CE-D3D1-F83D3F843463}"/>
              </a:ext>
            </a:extLst>
          </p:cNvPr>
          <p:cNvSpPr txBox="1">
            <a:spLocks/>
          </p:cNvSpPr>
          <p:nvPr/>
        </p:nvSpPr>
        <p:spPr>
          <a:xfrm>
            <a:off x="9147757" y="1004188"/>
            <a:ext cx="2548838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ATTORI COINVOLTI</a:t>
            </a:r>
          </a:p>
        </p:txBody>
      </p:sp>
      <p:grpSp>
        <p:nvGrpSpPr>
          <p:cNvPr id="22" name="Group 109">
            <a:extLst>
              <a:ext uri="{FF2B5EF4-FFF2-40B4-BE49-F238E27FC236}">
                <a16:creationId xmlns:a16="http://schemas.microsoft.com/office/drawing/2014/main" id="{F6641931-F018-4413-F820-D62B71CF7BC6}"/>
              </a:ext>
            </a:extLst>
          </p:cNvPr>
          <p:cNvGrpSpPr/>
          <p:nvPr/>
        </p:nvGrpSpPr>
        <p:grpSpPr>
          <a:xfrm>
            <a:off x="8569625" y="937621"/>
            <a:ext cx="448028" cy="378000"/>
            <a:chOff x="5916015" y="1634494"/>
            <a:chExt cx="1031356" cy="870153"/>
          </a:xfrm>
        </p:grpSpPr>
        <p:cxnSp>
          <p:nvCxnSpPr>
            <p:cNvPr id="23" name="Straight Connector 75">
              <a:extLst>
                <a:ext uri="{FF2B5EF4-FFF2-40B4-BE49-F238E27FC236}">
                  <a16:creationId xmlns:a16="http://schemas.microsoft.com/office/drawing/2014/main" id="{37052A19-17C9-9935-D1B5-C7A7052A8A1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8">
              <a:extLst>
                <a:ext uri="{FF2B5EF4-FFF2-40B4-BE49-F238E27FC236}">
                  <a16:creationId xmlns:a16="http://schemas.microsoft.com/office/drawing/2014/main" id="{7A05B6A5-C94A-5C6B-7281-C116CDCADE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70">
              <a:extLst>
                <a:ext uri="{FF2B5EF4-FFF2-40B4-BE49-F238E27FC236}">
                  <a16:creationId xmlns:a16="http://schemas.microsoft.com/office/drawing/2014/main" id="{D7B94C7F-3A72-07FF-DD30-3BB6F2A021E8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32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8D83F89C-A2E5-3CC7-E587-74E2326AE5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3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795C393-DB51-FA83-0F08-AC0CC0A8F3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6" name="Group 69">
              <a:extLst>
                <a:ext uri="{FF2B5EF4-FFF2-40B4-BE49-F238E27FC236}">
                  <a16:creationId xmlns:a16="http://schemas.microsoft.com/office/drawing/2014/main" id="{3134A9A9-8CEF-6C1B-B686-918D521D2056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30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447B072-B28E-7BEE-2BB2-2DABDB5E37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496C3A1A-A237-FC6A-6745-DD99874836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7" name="Group 68">
              <a:extLst>
                <a:ext uri="{FF2B5EF4-FFF2-40B4-BE49-F238E27FC236}">
                  <a16:creationId xmlns:a16="http://schemas.microsoft.com/office/drawing/2014/main" id="{05D8FF41-AD56-FDAF-D6C6-AF4D5AE63594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8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82B8843-CD7E-E863-1F0A-5CDCFA405A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294E213-02CF-1356-1A98-57CE1A0A77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34" name="Straight Connector 3">
            <a:extLst>
              <a:ext uri="{FF2B5EF4-FFF2-40B4-BE49-F238E27FC236}">
                <a16:creationId xmlns:a16="http://schemas.microsoft.com/office/drawing/2014/main" id="{EEB6030D-EBB9-C906-9312-1210B0368F2C}"/>
              </a:ext>
            </a:extLst>
          </p:cNvPr>
          <p:cNvCxnSpPr>
            <a:cxnSpLocks/>
          </p:cNvCxnSpPr>
          <p:nvPr/>
        </p:nvCxnSpPr>
        <p:spPr>
          <a:xfrm>
            <a:off x="8218446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9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AF888166-E2EE-3210-3797-6160BE3299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09010726-C94A-0CBC-72DF-AA6BB7C8BB7B}"/>
              </a:ext>
            </a:extLst>
          </p:cNvPr>
          <p:cNvSpPr/>
          <p:nvPr/>
        </p:nvSpPr>
        <p:spPr>
          <a:xfrm>
            <a:off x="4570398" y="1492685"/>
            <a:ext cx="1846800" cy="2921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VALIDATORE</a:t>
            </a:r>
          </a:p>
        </p:txBody>
      </p:sp>
      <p:pic>
        <p:nvPicPr>
          <p:cNvPr id="10" name="Immagine 9" descr="Immagine che contiene testo, software, Software multimedial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77C04C0F-2038-7A6F-3CAB-1D53B86FD1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40540" y="2705750"/>
            <a:ext cx="4734525" cy="279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6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B6789-CA1E-E5E5-45DA-12B15F87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578FE01C-E209-F178-5498-8D3F09F482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D122F11D-E8F5-EC3B-7761-E0FDF41C9D27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6F122135-44A1-14E9-DDF6-ACFBEC7C0A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B8C8AAF8-2F0F-D01E-88A3-F03381284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F8790C63-2F30-EEBB-EEB7-F2B3398EE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41325" cy="649014"/>
          </a:xfrm>
        </p:spPr>
        <p:txBody>
          <a:bodyPr vert="horz"/>
          <a:lstStyle/>
          <a:p>
            <a:r>
              <a:rPr lang="it-IT" sz="2400" b="0" noProof="0">
                <a:solidFill>
                  <a:schemeClr val="bg1"/>
                </a:solidFill>
                <a:latin typeface="GRAPHIK-MEDIUM" panose="020B0503030202060203" pitchFamily="34" charset="77"/>
              </a:rPr>
              <a:t>Consultazione anomalie</a:t>
            </a:r>
            <a:br>
              <a:rPr lang="it-IT" sz="2400" b="0" noProof="0">
                <a:solidFill>
                  <a:schemeClr val="bg1"/>
                </a:solidFill>
                <a:latin typeface="GRAPHIK-MEDIUM" panose="020B0503030202060203" pitchFamily="34" charset="77"/>
              </a:rPr>
            </a:br>
            <a:endParaRPr lang="it-IT" sz="2400" b="0" noProof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1EC6A066-2F91-AB47-1446-339DD8DE02E4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CBB3F79A-ECA0-24E3-D15A-DDDF118774B0}"/>
              </a:ext>
            </a:extLst>
          </p:cNvPr>
          <p:cNvSpPr txBox="1">
            <a:spLocks/>
          </p:cNvSpPr>
          <p:nvPr/>
        </p:nvSpPr>
        <p:spPr>
          <a:xfrm>
            <a:off x="257221" y="1392934"/>
            <a:ext cx="3376758" cy="3997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it-IT" sz="1100" b="0" dirty="0"/>
              <a:t>Gestire anomalie generate automaticamente o segnalate manualmente.</a:t>
            </a:r>
            <a:endParaRPr lang="it-IT" sz="11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81A492B1-E6C3-40D2-93AD-B8C53B8EDE7C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6C9B189D-0439-F691-6648-17E416EC3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7DC74532-3D3B-DE89-6BBF-81C1532F921E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algn="ctr"/>
              <a:endParaRPr lang="it-IT" noProof="0"/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3A17DC6C-FDCE-375B-23F3-7C9F542BCF09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F186007E-CCE5-B1C8-A48B-AF6D00E0F6A6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C6823E78-24B9-0126-F508-7F47AB882FA2}"/>
              </a:ext>
            </a:extLst>
          </p:cNvPr>
          <p:cNvSpPr txBox="1">
            <a:spLocks/>
          </p:cNvSpPr>
          <p:nvPr/>
        </p:nvSpPr>
        <p:spPr>
          <a:xfrm>
            <a:off x="258374" y="2737793"/>
            <a:ext cx="5929633" cy="359031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Entrando </a:t>
            </a:r>
            <a:r>
              <a:rPr lang="it-IT" sz="1100" dirty="0"/>
              <a:t>in Presenze → Timbrature → Consultazione anomalie</a:t>
            </a:r>
            <a:r>
              <a:rPr lang="it-IT" sz="1100" b="0" dirty="0"/>
              <a:t>, </a:t>
            </a:r>
            <a:r>
              <a:rPr lang="it-IT" sz="1100" b="0" dirty="0" err="1"/>
              <a:t>l’Ops</a:t>
            </a:r>
            <a:r>
              <a:rPr lang="it-IT" sz="1100" b="0" dirty="0"/>
              <a:t> può:</a:t>
            </a:r>
          </a:p>
          <a:p>
            <a:pPr marL="171450" indent="-171450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it-IT" sz="1100" b="0" dirty="0"/>
          </a:p>
          <a:p>
            <a:pPr marL="171450" indent="-1714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it-IT" sz="1100" b="0" dirty="0"/>
              <a:t>Visualizzare l’elenco delle anomalie generate automaticamente dal sistema (mancata timbratura, doppie registrazioni, orari incompatibili, incongruenze con assenze/straordinari).</a:t>
            </a:r>
          </a:p>
          <a:p>
            <a:pPr marL="171450" indent="-1714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it-IT" sz="1100" b="0" dirty="0"/>
              <a:t>Monitorare anche le anomalie inserite manualmente dall’Amministrato o dall’OPS tramite la sezione </a:t>
            </a:r>
            <a:r>
              <a:rPr lang="it-IT" sz="1100" b="0" i="1" dirty="0"/>
              <a:t>Situazioni orari ingresso/uscita</a:t>
            </a:r>
            <a:r>
              <a:rPr lang="it-IT" sz="1100" b="0" dirty="0"/>
              <a:t>.</a:t>
            </a:r>
          </a:p>
          <a:p>
            <a:pPr marL="171450" indent="-1714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it-IT" sz="1100" b="0" dirty="0"/>
              <a:t>Ricercare utilizzando i filtri: Amministrato, tipologia di anomalia, stato.</a:t>
            </a:r>
          </a:p>
          <a:p>
            <a:pPr marL="171450" indent="-1714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it-IT" sz="1100" b="0" dirty="0"/>
              <a:t>Accedere al dettaglio dell’anomalia tramite l’icona della lente.</a:t>
            </a:r>
          </a:p>
          <a:p>
            <a:pPr marL="171450" indent="-1714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it-IT" sz="1100" b="0" dirty="0"/>
              <a:t>Risolvere l’anomalia tramite l’icona tick.</a:t>
            </a:r>
          </a:p>
          <a:p>
            <a:pPr marL="171450" indent="-171450">
              <a:lnSpc>
                <a:spcPct val="200000"/>
              </a:lnSpc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it-IT" sz="1100" b="0" dirty="0"/>
              <a:t> Supportare le attività di gestione, segnalazione o validazione successive.</a:t>
            </a:r>
          </a:p>
          <a:p>
            <a:pPr>
              <a:lnSpc>
                <a:spcPct val="200000"/>
              </a:lnSpc>
              <a:buClr>
                <a:srgbClr val="92D050"/>
              </a:buClr>
            </a:pPr>
            <a:r>
              <a:rPr lang="it-IT" sz="1100" dirty="0"/>
              <a:t>⚠️ </a:t>
            </a:r>
            <a:r>
              <a:rPr lang="it-IT" sz="1100" b="0" dirty="0"/>
              <a:t>Senza validazione della timbratura correttiva, l’anomalia non può essere chiusa.</a:t>
            </a:r>
          </a:p>
          <a:p>
            <a:pPr>
              <a:lnSpc>
                <a:spcPct val="200000"/>
              </a:lnSpc>
              <a:buClr>
                <a:srgbClr val="92D050"/>
              </a:buClr>
            </a:pPr>
            <a:endParaRPr lang="it-IT" sz="1100" b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C6CAAB-BA38-BA21-B372-507FA1D2B94F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6DD7D66-F630-1ED2-D4FF-110F95DA8EB2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alpha val="75000"/>
                  </a:schemeClr>
                </a:solidFill>
                <a:effectLst/>
                <a:uLnTx/>
                <a:uFillTx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alpha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2" name="Immagine 1" descr="Immagine che contiene testo, schermata, software, numero&#10;&#10;Il contenuto generato dall'IA potrebbe non essere corretto.">
            <a:extLst>
              <a:ext uri="{FF2B5EF4-FFF2-40B4-BE49-F238E27FC236}">
                <a16:creationId xmlns:a16="http://schemas.microsoft.com/office/drawing/2014/main" id="{478AE9B7-5731-C2D3-9F93-1CB0C28CEF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753" y="2690669"/>
            <a:ext cx="4735860" cy="27800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139">
            <a:extLst>
              <a:ext uri="{FF2B5EF4-FFF2-40B4-BE49-F238E27FC236}">
                <a16:creationId xmlns:a16="http://schemas.microsoft.com/office/drawing/2014/main" id="{4B4A7AA5-3026-BE49-9456-DC3A1AF0DE19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7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2A854155-7B99-D5EF-42A1-C72EC57DAE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6D5C122-E4C3-E7CC-53AE-80166BE696D3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CHI SE NE OCCUPA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2A60C2A-5CDB-79D5-6228-8D0A55D254AC}"/>
              </a:ext>
            </a:extLst>
          </p:cNvPr>
          <p:cNvSpPr txBox="1">
            <a:spLocks/>
          </p:cNvSpPr>
          <p:nvPr/>
        </p:nvSpPr>
        <p:spPr>
          <a:xfrm>
            <a:off x="9147757" y="1004188"/>
            <a:ext cx="2548838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ATTORI COINVOLTI</a:t>
            </a:r>
          </a:p>
        </p:txBody>
      </p:sp>
      <p:grpSp>
        <p:nvGrpSpPr>
          <p:cNvPr id="22" name="Group 109">
            <a:extLst>
              <a:ext uri="{FF2B5EF4-FFF2-40B4-BE49-F238E27FC236}">
                <a16:creationId xmlns:a16="http://schemas.microsoft.com/office/drawing/2014/main" id="{77F07A2D-B3D5-4A09-CC9B-C5AEC92C3728}"/>
              </a:ext>
            </a:extLst>
          </p:cNvPr>
          <p:cNvGrpSpPr/>
          <p:nvPr/>
        </p:nvGrpSpPr>
        <p:grpSpPr>
          <a:xfrm>
            <a:off x="8569625" y="937621"/>
            <a:ext cx="448028" cy="378000"/>
            <a:chOff x="5916015" y="1634494"/>
            <a:chExt cx="1031356" cy="870153"/>
          </a:xfrm>
        </p:grpSpPr>
        <p:cxnSp>
          <p:nvCxnSpPr>
            <p:cNvPr id="23" name="Straight Connector 75">
              <a:extLst>
                <a:ext uri="{FF2B5EF4-FFF2-40B4-BE49-F238E27FC236}">
                  <a16:creationId xmlns:a16="http://schemas.microsoft.com/office/drawing/2014/main" id="{7EADC3C4-DCC2-9A0D-B2A7-1134C00986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78">
              <a:extLst>
                <a:ext uri="{FF2B5EF4-FFF2-40B4-BE49-F238E27FC236}">
                  <a16:creationId xmlns:a16="http://schemas.microsoft.com/office/drawing/2014/main" id="{0A03A251-FACA-9E74-2821-FC6E6C33A8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70">
              <a:extLst>
                <a:ext uri="{FF2B5EF4-FFF2-40B4-BE49-F238E27FC236}">
                  <a16:creationId xmlns:a16="http://schemas.microsoft.com/office/drawing/2014/main" id="{1DFEA15C-D70D-4F5F-E6B7-2444EC93F87B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32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6E13721E-73A4-17F4-94A0-7BE48A928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3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93C8E9D-F15F-DF45-B5ED-471D768731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6" name="Group 69">
              <a:extLst>
                <a:ext uri="{FF2B5EF4-FFF2-40B4-BE49-F238E27FC236}">
                  <a16:creationId xmlns:a16="http://schemas.microsoft.com/office/drawing/2014/main" id="{CAB5A482-C1D1-F6A1-45C1-59289040A73E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30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02DC72E7-68F4-4C3E-51C3-1A76652A73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B852702F-66FD-884C-239A-AC4A62E90F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7" name="Group 68">
              <a:extLst>
                <a:ext uri="{FF2B5EF4-FFF2-40B4-BE49-F238E27FC236}">
                  <a16:creationId xmlns:a16="http://schemas.microsoft.com/office/drawing/2014/main" id="{D4BB3CCA-928E-8BAB-53EF-34EE0FF453DA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8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A2C092E1-BD77-0739-8F62-66E456A190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71674C26-8C2E-DD6B-927A-12E800D8D8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34" name="Straight Connector 3">
            <a:extLst>
              <a:ext uri="{FF2B5EF4-FFF2-40B4-BE49-F238E27FC236}">
                <a16:creationId xmlns:a16="http://schemas.microsoft.com/office/drawing/2014/main" id="{26C45FDF-C6F8-89A8-4F61-C9402A936C6E}"/>
              </a:ext>
            </a:extLst>
          </p:cNvPr>
          <p:cNvCxnSpPr>
            <a:cxnSpLocks/>
          </p:cNvCxnSpPr>
          <p:nvPr/>
        </p:nvCxnSpPr>
        <p:spPr>
          <a:xfrm>
            <a:off x="8218446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9" descr="House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1902F593-8C62-0644-9D0F-1060B1BFCA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23B4A165-FEA8-7FD9-8A00-2171BCC4EE72}"/>
              </a:ext>
            </a:extLst>
          </p:cNvPr>
          <p:cNvSpPr/>
          <p:nvPr/>
        </p:nvSpPr>
        <p:spPr>
          <a:xfrm>
            <a:off x="4570398" y="1492685"/>
            <a:ext cx="1846800" cy="292100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B8BEEFC1-7FAF-1925-4150-8A17CE1B4EBE}"/>
              </a:ext>
            </a:extLst>
          </p:cNvPr>
          <p:cNvSpPr/>
          <p:nvPr/>
        </p:nvSpPr>
        <p:spPr>
          <a:xfrm>
            <a:off x="10202728" y="1492685"/>
            <a:ext cx="1846800" cy="2921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VALIDATORE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DEF2A2D-3324-22F7-3A6A-45A5A5AE0169}"/>
              </a:ext>
            </a:extLst>
          </p:cNvPr>
          <p:cNvSpPr/>
          <p:nvPr/>
        </p:nvSpPr>
        <p:spPr>
          <a:xfrm>
            <a:off x="8322810" y="1492685"/>
            <a:ext cx="1846800" cy="2921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AMMINISTRATI</a:t>
            </a:r>
          </a:p>
        </p:txBody>
      </p:sp>
    </p:spTree>
    <p:extLst>
      <p:ext uri="{BB962C8B-B14F-4D97-AF65-F5344CB8AC3E}">
        <p14:creationId xmlns:p14="http://schemas.microsoft.com/office/powerpoint/2010/main" val="2358313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3EA35-B466-366C-3330-C697D183E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3D938DFA-9EED-8779-F793-1A263840F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52B26D6B-188E-2034-581F-7FF93A3E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>
                <a:latin typeface="GRAPHIK-MEDIUM" panose="020B0503030202060203"/>
              </a:rPr>
              <a:t>STRAORDINARI</a:t>
            </a:r>
            <a:endParaRPr lang="it-IT" sz="2400" b="0" noProof="0">
              <a:latin typeface="GRAPHIK-MEDIUM" panose="020B0503030202060203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AA744D-1C0F-F230-E25C-8ADC9EE622D4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EA8A9F1C-9016-0C86-C1BB-0FB73570D3D8}"/>
              </a:ext>
            </a:extLst>
          </p:cNvPr>
          <p:cNvSpPr txBox="1">
            <a:spLocks/>
          </p:cNvSpPr>
          <p:nvPr/>
        </p:nvSpPr>
        <p:spPr>
          <a:xfrm>
            <a:off x="5448590" y="2174161"/>
            <a:ext cx="4598236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 dirty="0">
                <a:latin typeface="Graphik" panose="020B0503030202060203" pitchFamily="34" charset="77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Gestione delle Richieste di Straordinari</a:t>
            </a:r>
            <a:endParaRPr lang="it-IT" sz="1800" b="0" noProof="0" dirty="0">
              <a:latin typeface="Graphik" panose="020B0503030202060203" pitchFamily="34" charset="77"/>
            </a:endParaRPr>
          </a:p>
          <a:p>
            <a:pPr algn="l">
              <a:lnSpc>
                <a:spcPct val="100000"/>
              </a:lnSpc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 dirty="0">
                <a:latin typeface="Graphik" panose="020B0503030202060203" pitchFamily="34" charset="77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Creazione e Aggiornamento delle Richieste di Straordinario</a:t>
            </a:r>
            <a:endParaRPr lang="it-IT" sz="1800" b="0" noProof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noProof="0" dirty="0">
                <a:latin typeface="Graphik" panose="020B0503030202060203" pitchFamily="34" charset="77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Validazione delle Richieste di Straordinario</a:t>
            </a:r>
            <a:endParaRPr lang="it-IT" sz="1800" b="0" noProof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noProof="0" dirty="0">
                <a:latin typeface="Graphik" panose="020B0503030202060203" pitchFamily="34" charset="77"/>
              </a:rPr>
              <a:t>Firma delle Richieste di Straordinario</a:t>
            </a:r>
          </a:p>
        </p:txBody>
      </p:sp>
      <p:pic>
        <p:nvPicPr>
          <p:cNvPr id="4" name="Graphic 3" descr="House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4335316E-BC2C-FB8C-C04F-FE9E50890F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EFACF32-EA84-374B-711B-CB5787F53C5B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32214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939F8-445C-2BD2-53AE-2C547C6DC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uppo 21">
            <a:extLst>
              <a:ext uri="{FF2B5EF4-FFF2-40B4-BE49-F238E27FC236}">
                <a16:creationId xmlns:a16="http://schemas.microsoft.com/office/drawing/2014/main" id="{19AAFCBC-4F16-03F7-3F6A-8D9FCCB35BFB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90DDA461-0619-5B92-BDA5-9670F95955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621108F5-851B-459C-C44D-33ECD0F9A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38A4A997-404A-FBD3-322F-8B2DC4B7B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noProof="0">
                <a:solidFill>
                  <a:schemeClr val="bg1"/>
                </a:solidFill>
                <a:latin typeface="GRAPHIK-MEDIUM" panose="020B0503030202060203" pitchFamily="34" charset="77"/>
              </a:rPr>
              <a:t>Gestione delle Richieste di Straordinari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60E79B6-6760-A19D-2FA0-8727A86ABE8D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8960590-DAF2-C6B5-7B90-9C2E3AE97F5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399A9ED-F745-ADC3-DAD7-E4489CB36B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D88AD04-ACDC-0003-5A86-353CA8480863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58E2CA43-3A16-5867-F558-21708A743D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843BC542-70BE-1D05-749B-F4AFDED27B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AF682C6-2752-4B91-779E-F09E921913C9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A987CD8-B968-54C6-1304-0F8BE8553E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7F2D5E90-0F4F-F8C3-6273-AB4BDB0A5D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19482E8-B010-BA7D-0F26-6167F88CB394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306A317B-5568-C6D1-15B7-E6A03D85C2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A9ED6C64-E663-9B8D-3A20-DAB836EDC4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0B3C77FA-F68B-68D9-C7E4-51A4965FF972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D8682486-CA8B-EB63-1573-638F0742B8A4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Gestire l’intero ciclo degli straordinari, dalla creazione alla validazione e firma, assicurando che ogni richiesta segua la corretta catena approvativa configurata per l’ente.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C239C99-9735-4CF8-3A1D-48B5D2551087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5560D42C-A6C8-3924-D482-23C985FF9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20A67300-E69E-5239-FD9A-90E778A81A72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6E3E071-84B1-11CC-A6E9-8F6DCF1D888C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569872E-3FCF-FC7C-A71E-EADE82562CDE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516DC711-A7E5-6B7F-937E-C47B18E197A5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36A8A553-7395-15A8-4535-34FE98554B73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Accedendo a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Presenze → Straordinari,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l’Amministrato può: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kumimoji="0" lang="it-IT" sz="11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Visualizzare </a:t>
            </a:r>
            <a:r>
              <a:rPr lang="it-IT" sz="1100" b="0" dirty="0"/>
              <a:t>l’elenco delle richieste inserite (amministrato, data, orario, stato)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Monitorare lo stato della richiesta (Da validare, In validazione, Da firmare, Firmata, ecc.)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Accedere al dettaglio tramite icona lente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Verificare la catena di approvazione associata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dirty="0"/>
              <a:t>⚠️ </a:t>
            </a:r>
            <a:r>
              <a:rPr lang="it-IT" sz="1100" b="0" dirty="0"/>
              <a:t>Lo straordinario, per avere valore ai fini dello statino, deve essere firmato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84C37E-64A9-DD96-38B3-341905B7684A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F36A5E8-8B77-1964-C12E-C2296ADA134E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11" name="Graphic 10" descr="House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DD1F225C-3B6B-486C-EFFF-C901F0A445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249AD0-5BFA-34CF-C7F0-14D86856EC23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A50085D3-BB9D-45E2-3ABF-1800C107ED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AF8EDFF5-7D21-2911-4157-B99C5AACDE7A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6D684C53-D254-83B7-4010-9CA8A4CEEBB0}"/>
              </a:ext>
            </a:extLst>
          </p:cNvPr>
          <p:cNvSpPr/>
          <p:nvPr/>
        </p:nvSpPr>
        <p:spPr>
          <a:xfrm>
            <a:off x="7807705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VALIDATORE</a:t>
            </a:r>
          </a:p>
        </p:txBody>
      </p:sp>
      <p:sp>
        <p:nvSpPr>
          <p:cNvPr id="23" name="Rounded Rectangle 7">
            <a:extLst>
              <a:ext uri="{FF2B5EF4-FFF2-40B4-BE49-F238E27FC236}">
                <a16:creationId xmlns:a16="http://schemas.microsoft.com/office/drawing/2014/main" id="{E49C893D-1308-C413-BFFF-B8B5F7CA42DF}"/>
              </a:ext>
            </a:extLst>
          </p:cNvPr>
          <p:cNvSpPr/>
          <p:nvPr/>
        </p:nvSpPr>
        <p:spPr>
          <a:xfrm>
            <a:off x="9548013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FIRMATARIO</a:t>
            </a:r>
          </a:p>
        </p:txBody>
      </p: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FA8D6E6E-D0BC-AB42-8B5C-5C76EDA308D8}"/>
              </a:ext>
            </a:extLst>
          </p:cNvPr>
          <p:cNvSpPr/>
          <p:nvPr/>
        </p:nvSpPr>
        <p:spPr>
          <a:xfrm>
            <a:off x="4581406" y="1346635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19" name="Rounded Rectangle 7">
            <a:extLst>
              <a:ext uri="{FF2B5EF4-FFF2-40B4-BE49-F238E27FC236}">
                <a16:creationId xmlns:a16="http://schemas.microsoft.com/office/drawing/2014/main" id="{8C44D330-A840-07F5-0E2F-D77888DA0A4B}"/>
              </a:ext>
            </a:extLst>
          </p:cNvPr>
          <p:cNvSpPr/>
          <p:nvPr/>
        </p:nvSpPr>
        <p:spPr>
          <a:xfrm>
            <a:off x="4582433" y="1694732"/>
            <a:ext cx="18468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AMMINISTRATO</a:t>
            </a:r>
          </a:p>
        </p:txBody>
      </p:sp>
      <p:pic>
        <p:nvPicPr>
          <p:cNvPr id="10" name="Picture 2" descr="MacBookPro-Mask.png">
            <a:extLst>
              <a:ext uri="{FF2B5EF4-FFF2-40B4-BE49-F238E27FC236}">
                <a16:creationId xmlns:a16="http://schemas.microsoft.com/office/drawing/2014/main" id="{43498644-1F95-F0FA-204D-2AF68F9B17E8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magine 23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C003212A-78BC-0F2A-97AA-ADF7C1F7B1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40539" y="2674943"/>
            <a:ext cx="4763460" cy="282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51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6EE23-D1DF-F77F-8D58-CBB7A7CBD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E2D55452-77ED-8FF4-B72F-9A45048D50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647DE220-56A7-A765-6E71-A753EB236818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150608" y="2640087"/>
            <a:ext cx="4736623" cy="2791449"/>
          </a:xfrm>
          <a:prstGeom prst="rect">
            <a:avLst/>
          </a:prstGeom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7433EC46-27F4-2AC9-19E3-C944665CFEA6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4D01FDDA-801B-F1C2-BE48-6E951DD7E2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348FD700-1D43-412D-8197-9B0E9275B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9B486406-7C4F-0798-9708-911D589FB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11124000" cy="612000"/>
          </a:xfrm>
        </p:spPr>
        <p:txBody>
          <a:bodyPr vert="horz"/>
          <a:lstStyle/>
          <a:p>
            <a:r>
              <a:rPr lang="it-IT" sz="2400" b="0" noProof="0">
                <a:solidFill>
                  <a:schemeClr val="bg1"/>
                </a:solidFill>
                <a:latin typeface="GRAPHIK-MEDIUM" panose="020B0503030202060203" pitchFamily="34" charset="77"/>
              </a:rPr>
              <a:t>Creazione e Aggiornamento delle Richieste di Straordinario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55E030C-61C7-D040-1093-CC1D14D59420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7DD5EBA-7960-A22D-E1DD-B1236F9259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0E0287-4169-41F3-F717-B4E0A6F329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01D500D-A52C-05BB-EFDC-25EEB6A65FFC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801AD0C8-E128-E93E-157A-D65DF9AB7E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797E1C6A-3046-E2B7-C92B-B8288441F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40C6F574-44E0-72EC-0D63-FB379FB21E06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24608102-7FC9-B9AC-4C40-99E864A0C0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3A707675-DDA2-3FCD-2515-C2D0677D86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CA20AAB-66C2-C850-0751-B69D7E23A8A7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EB995BE-3D2E-BF31-D291-6A5A3908E4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BBDCA170-8D4B-F954-ECDE-B7C48506E4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A3DF40DE-ADF9-34E9-0A7B-5279073686B5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FE6AFCC3-7F31-B4F9-D5D0-11D6C34C9DF6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it-IT" sz="1100" b="0" dirty="0"/>
              <a:t>Inserire una nuova richiesta di straordinario o aggiornare una richiesta rimandata in revisione</a:t>
            </a:r>
            <a:r>
              <a:rPr lang="it-IT" sz="1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8146BB5-7AE9-2DA9-67B3-90E4E1456679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69CA1E78-FE4E-7298-76E4-2B72770F3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DDBEB384-DF55-925C-6DBC-469B98FE9780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B3C13BE-DB67-8E0A-45B8-D4DD11D192F8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4AB304B-2B5A-A8A7-D41E-C567DBA528E8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A52ED796-D720-0006-EB07-003CBC51B336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E310C9-D826-12E0-B5AB-D320CFCD527E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CD5859C-0415-405E-9E60-D39BD8E1F2CA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209EA4-18F5-1BBC-3F28-D8FD0A45EC9B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31D09502-7A98-507F-FF17-323497D382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DF48B5C-F84D-BAF0-25DA-C19C2DFA60B3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226630E-5F82-881B-68BA-24F693EDA1DD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Presenze → Straordinari-&gt; Crea richiesta straordinario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Amministrato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Inserire data, ora inizio e fine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 Inserire motivazione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 Invia richiesta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La richiesta passa nello stato Da validare.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In caso di richiesta di aggiornamento: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sull’icona matita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Modificare i dati richiesti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Confermare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/>
          </a:p>
          <a:p>
            <a:r>
              <a:rPr lang="it-IT" sz="1100" b="0" dirty="0"/>
              <a:t>La richiesta torna nello stato Da validare.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</p:txBody>
      </p:sp>
      <p:pic>
        <p:nvPicPr>
          <p:cNvPr id="13" name="Graphic 10" descr="House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F6B6E671-E552-8CA0-94E1-70D4333AEE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9" name="Rounded Rectangle 16">
            <a:extLst>
              <a:ext uri="{FF2B5EF4-FFF2-40B4-BE49-F238E27FC236}">
                <a16:creationId xmlns:a16="http://schemas.microsoft.com/office/drawing/2014/main" id="{50712168-543D-9B91-F3A1-63F3D5A92FD8}"/>
              </a:ext>
            </a:extLst>
          </p:cNvPr>
          <p:cNvSpPr/>
          <p:nvPr/>
        </p:nvSpPr>
        <p:spPr>
          <a:xfrm>
            <a:off x="4581406" y="1346635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20" name="Rounded Rectangle 7">
            <a:extLst>
              <a:ext uri="{FF2B5EF4-FFF2-40B4-BE49-F238E27FC236}">
                <a16:creationId xmlns:a16="http://schemas.microsoft.com/office/drawing/2014/main" id="{6F078EDF-1C11-F8E6-C564-1BFB09B49167}"/>
              </a:ext>
            </a:extLst>
          </p:cNvPr>
          <p:cNvSpPr/>
          <p:nvPr/>
        </p:nvSpPr>
        <p:spPr>
          <a:xfrm>
            <a:off x="4582433" y="1694732"/>
            <a:ext cx="18468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AMMINISTRATO</a:t>
            </a:r>
          </a:p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(solo per date future)</a:t>
            </a:r>
            <a:endParaRPr lang="it-IT" sz="900" b="1" noProof="0" dirty="0">
              <a:latin typeface="GRAPHIK-SEMIBOLD" panose="020B0503030202060203" pitchFamily="34" charset="77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E8A77E78-89F3-5CCA-F6EC-E10263F71426}"/>
              </a:ext>
            </a:extLst>
          </p:cNvPr>
          <p:cNvSpPr/>
          <p:nvPr/>
        </p:nvSpPr>
        <p:spPr>
          <a:xfrm>
            <a:off x="7855459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VALIDATORE</a:t>
            </a:r>
          </a:p>
        </p:txBody>
      </p:sp>
    </p:spTree>
    <p:extLst>
      <p:ext uri="{BB962C8B-B14F-4D97-AF65-F5344CB8AC3E}">
        <p14:creationId xmlns:p14="http://schemas.microsoft.com/office/powerpoint/2010/main" val="1854039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B28F5-E241-3737-D619-69C1F6E63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39959FE0-EE43-BC51-B0B3-2FABD79A69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9DD7608A-A92F-6724-E761-C22CB65BC35F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FD8699F4-7987-0793-7F08-1BD8D5C8F5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3375C639-5BE9-4BE7-1A7A-8E846D32B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D951DB9A-004F-E2EC-8213-73A69EE56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11124000" cy="612000"/>
          </a:xfrm>
        </p:spPr>
        <p:txBody>
          <a:bodyPr vert="horz"/>
          <a:lstStyle/>
          <a:p>
            <a:r>
              <a:rPr lang="it-IT" sz="2400" b="0" noProof="0" dirty="0">
                <a:solidFill>
                  <a:schemeClr val="bg1"/>
                </a:solidFill>
                <a:latin typeface="GRAPHIK-MEDIUM" panose="020B0503030202060203" pitchFamily="34" charset="77"/>
              </a:rPr>
              <a:t>Validazione delle Richieste di Straordinario</a:t>
            </a: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F7A6A745-0415-07BE-6AF6-E409FEFA788A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338C565B-4AD7-1DF2-82F2-CFC2FB16D1DF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Validare le richieste di straordinario inoltrate dagli Amministrati o dall’OPS e gestirne l’avanzamento tramite validazione, rifiuto o richiesta di aggiornamento.</a:t>
            </a:r>
          </a:p>
          <a:p>
            <a:pPr lvl="0" algn="just">
              <a:lnSpc>
                <a:spcPct val="100000"/>
              </a:lnSpc>
              <a:defRPr/>
            </a:pPr>
            <a:endParaRPr lang="it-IT" sz="11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CFCC28E-A683-E8B9-0CF6-ABEDA08C88BE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439329E1-F7FB-3CD6-567C-F80FF8D73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7B6BDDFF-10A1-F4E3-1236-182F62A57324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7ED59E43-851C-73DE-35C1-BA7EEDD4BADC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8BD9FDF-300C-FFDD-BE87-A49D917405E7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9A305E-9060-7AD0-113F-F256AA8C2E95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D7E69D1-7243-BD1C-6F8E-7C5DF5E9B8D3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0CF5A7-C133-EBF4-A9BE-504AFAA0E9DD}"/>
              </a:ext>
            </a:extLst>
          </p:cNvPr>
          <p:cNvSpPr txBox="1">
            <a:spLocks/>
          </p:cNvSpPr>
          <p:nvPr/>
        </p:nvSpPr>
        <p:spPr>
          <a:xfrm>
            <a:off x="258375" y="2737794"/>
            <a:ext cx="5837625" cy="10429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Presenze → Straordinari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Visualizzare la pagina di monitoraggio e filtrare le richieste in stato da validare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Aprire il dettaglio richiesta cliccando sull’icona lente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 sul tasto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valida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e scegliere se: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Validare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la licenza 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Rifiutare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inserendo una motivazione (la licenza verrà annullata)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Richiedere aggiornamento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(la licenza torna all’OPS)</a:t>
            </a:r>
            <a:endParaRPr kumimoji="0" lang="it-IT" sz="11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Può effettuare anche validazione massiva e cliccare  su Conferma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Dopo la validazione del validatore, lo stato della richiesta passa allo stato in validazione</a:t>
            </a: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10654E43-6272-B5DA-849C-D1E0978B726C}"/>
              </a:ext>
            </a:extLst>
          </p:cNvPr>
          <p:cNvSpPr/>
          <p:nvPr/>
        </p:nvSpPr>
        <p:spPr>
          <a:xfrm>
            <a:off x="4630809" y="1497300"/>
            <a:ext cx="1846800" cy="2921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VALIDATORE</a:t>
            </a:r>
            <a:endParaRPr lang="it-IT" sz="900" b="1" noProof="0">
              <a:latin typeface="GRAPHIK-SEMIBOLD" panose="020B0503030202060203" pitchFamily="34" charset="77"/>
            </a:endParaRPr>
          </a:p>
        </p:txBody>
      </p:sp>
      <p:pic>
        <p:nvPicPr>
          <p:cNvPr id="22" name="Picture 7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F664AFDB-AA40-29A0-0D60-B5DCD7B2CD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40F7859-4EAD-689E-09EA-DA026D97DE95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CHI SE NE OCCUPA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4B0B054A-D596-8BED-0A93-BF3A7AD02D78}"/>
              </a:ext>
            </a:extLst>
          </p:cNvPr>
          <p:cNvSpPr txBox="1">
            <a:spLocks/>
          </p:cNvSpPr>
          <p:nvPr/>
        </p:nvSpPr>
        <p:spPr>
          <a:xfrm>
            <a:off x="258375" y="5886777"/>
            <a:ext cx="5837625" cy="7648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pic>
        <p:nvPicPr>
          <p:cNvPr id="2" name="Graphic 10" descr="House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0C98AD20-A8B8-F345-D30B-3546ADBB20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16C96CA3-2969-6A9B-05B2-EC6FAA04C4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5320" y="2716502"/>
            <a:ext cx="4750293" cy="2819594"/>
          </a:xfrm>
          <a:prstGeom prst="rect">
            <a:avLst/>
          </a:prstGeom>
        </p:spPr>
      </p:pic>
      <p:grpSp>
        <p:nvGrpSpPr>
          <p:cNvPr id="4" name="Group 109">
            <a:extLst>
              <a:ext uri="{FF2B5EF4-FFF2-40B4-BE49-F238E27FC236}">
                <a16:creationId xmlns:a16="http://schemas.microsoft.com/office/drawing/2014/main" id="{D9A1FACA-58E5-EB45-8854-46B526E5B538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" name="Straight Connector 75">
              <a:extLst>
                <a:ext uri="{FF2B5EF4-FFF2-40B4-BE49-F238E27FC236}">
                  <a16:creationId xmlns:a16="http://schemas.microsoft.com/office/drawing/2014/main" id="{C824BF44-18B7-3AD3-0599-719BD28976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78">
              <a:extLst>
                <a:ext uri="{FF2B5EF4-FFF2-40B4-BE49-F238E27FC236}">
                  <a16:creationId xmlns:a16="http://schemas.microsoft.com/office/drawing/2014/main" id="{FBE2208C-2A21-BC4F-D928-60B4CD6EDC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B24DBC46-8A48-5955-F01B-5D70130B731C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1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FFAF602-6741-9F51-F89C-3FE8A89BD8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4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90DD91DC-A2E2-C649-147E-BA951512B2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3" name="Group 69">
              <a:extLst>
                <a:ext uri="{FF2B5EF4-FFF2-40B4-BE49-F238E27FC236}">
                  <a16:creationId xmlns:a16="http://schemas.microsoft.com/office/drawing/2014/main" id="{447AB763-08A7-72CA-CA2C-92D59A7EBC48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19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EBAE9B85-7919-00CF-B835-6A3D795AA0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484F6F5-A644-23D3-62E4-092097074B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6" name="Group 68">
              <a:extLst>
                <a:ext uri="{FF2B5EF4-FFF2-40B4-BE49-F238E27FC236}">
                  <a16:creationId xmlns:a16="http://schemas.microsoft.com/office/drawing/2014/main" id="{61F7E0C8-C331-A6A3-C9A6-8338A4E0E45B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17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88CCD4A5-B5D3-5723-70E6-F7E3A2481E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18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B409B85-E3FF-C456-895B-F80800BAA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25" name="Straight Connector 3">
            <a:extLst>
              <a:ext uri="{FF2B5EF4-FFF2-40B4-BE49-F238E27FC236}">
                <a16:creationId xmlns:a16="http://schemas.microsoft.com/office/drawing/2014/main" id="{1E71A474-2075-B34B-8C11-13C1FC7B35FA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28A00B54-F4E8-576B-6FC0-8E7140489CF6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39FCECD4-3AB8-2CEF-B3EC-2F96D21E7A51}"/>
              </a:ext>
            </a:extLst>
          </p:cNvPr>
          <p:cNvSpPr/>
          <p:nvPr/>
        </p:nvSpPr>
        <p:spPr>
          <a:xfrm>
            <a:off x="7845628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29" name="Rounded Rectangle 7">
            <a:extLst>
              <a:ext uri="{FF2B5EF4-FFF2-40B4-BE49-F238E27FC236}">
                <a16:creationId xmlns:a16="http://schemas.microsoft.com/office/drawing/2014/main" id="{BF5DC601-CAD8-1C43-B711-2D0242D79BDB}"/>
              </a:ext>
            </a:extLst>
          </p:cNvPr>
          <p:cNvSpPr/>
          <p:nvPr/>
        </p:nvSpPr>
        <p:spPr>
          <a:xfrm>
            <a:off x="9570907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AMMINISTRATI</a:t>
            </a:r>
          </a:p>
        </p:txBody>
      </p:sp>
    </p:spTree>
    <p:extLst>
      <p:ext uri="{BB962C8B-B14F-4D97-AF65-F5344CB8AC3E}">
        <p14:creationId xmlns:p14="http://schemas.microsoft.com/office/powerpoint/2010/main" val="596720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B4A78-8825-22A7-4251-16594E65E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2DC68F5F-F248-E687-B1E8-55F76A761A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9240D302-CA64-8FED-D910-DFB47456546E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4C0B02AD-D1A6-1F51-497C-325016544E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A022472D-5968-1D21-AA7C-BBC56DE36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05758E91-6E22-AA2D-0C83-B9400A207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11124000" cy="612000"/>
          </a:xfrm>
        </p:spPr>
        <p:txBody>
          <a:bodyPr vert="horz"/>
          <a:lstStyle/>
          <a:p>
            <a:r>
              <a:rPr lang="it-IT" sz="2400" b="0" noProof="0" dirty="0">
                <a:solidFill>
                  <a:schemeClr val="bg1"/>
                </a:solidFill>
                <a:latin typeface="GRAPHIK-MEDIUM" panose="020B0503030202060203" pitchFamily="34" charset="77"/>
              </a:rPr>
              <a:t>Firma delle Richieste di Straordinario</a:t>
            </a: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F22E5FE9-A159-0D66-E48C-789DD81FA46C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2274DAA6-9EE4-0219-8B32-20A2E65C09B2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it-IT" sz="1100" b="0" dirty="0"/>
              <a:t>Firmare le richieste di straordinario per renderle valide ai fini dello statino</a:t>
            </a:r>
            <a:endParaRPr lang="it-IT" sz="11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B63178A-2A84-17F5-E5D8-128714A77FF8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CF758528-1FBC-0A1E-0EDA-C89D4D9C0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81D5A05D-8AC2-118B-E01F-C04D79BB9F1E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1EE31791-BF32-F6DD-4B0D-A35BA14D18C0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9CA948D6-4F62-CDC8-64E8-E9915C00A5AB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39D6B1-3E47-A52D-AEC1-430D650FC5F6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4197811-B8B1-A8BF-E4BF-351167D6BAFD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14D0B78-BA6A-7E0A-A2A5-714AE6C432F2}"/>
              </a:ext>
            </a:extLst>
          </p:cNvPr>
          <p:cNvSpPr txBox="1">
            <a:spLocks/>
          </p:cNvSpPr>
          <p:nvPr/>
        </p:nvSpPr>
        <p:spPr>
          <a:xfrm>
            <a:off x="258375" y="2737794"/>
            <a:ext cx="5837625" cy="104293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Accedere a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Presenze → Straordinari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Cliccare su vai a Firma straordinari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Selezionare: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Ente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Sottogruppo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Data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Cliccare </a:t>
            </a:r>
            <a:r>
              <a:rPr lang="it-IT" sz="1100" b="0" dirty="0"/>
              <a:t>su Firma tutte le richieste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Confermare nel pop-up</a:t>
            </a:r>
          </a:p>
          <a:p>
            <a:endParaRPr lang="it-IT" sz="1100" b="0" dirty="0"/>
          </a:p>
          <a:p>
            <a:r>
              <a:rPr lang="it-IT" sz="1100" dirty="0"/>
              <a:t>⚠️ </a:t>
            </a:r>
            <a:r>
              <a:rPr lang="it-IT" sz="1100" b="0" dirty="0"/>
              <a:t>La firma è massiva: non è possibile firmare la singola richiesta dal dettaglio.</a:t>
            </a:r>
            <a:br>
              <a:rPr lang="it-IT" sz="1100" b="0" dirty="0"/>
            </a:br>
            <a:r>
              <a:rPr lang="it-IT" sz="1100" b="0" dirty="0"/>
              <a:t>Dal dettaglio è possibile solo rifiutare.</a:t>
            </a:r>
          </a:p>
          <a:p>
            <a:endParaRPr lang="it-IT" sz="1100" b="0" dirty="0"/>
          </a:p>
          <a:p>
            <a:r>
              <a:rPr lang="it-IT" sz="1100" b="0" dirty="0"/>
              <a:t>Con la firma:</a:t>
            </a:r>
          </a:p>
          <a:p>
            <a:r>
              <a:rPr lang="it-IT" sz="1100" b="0" dirty="0"/>
              <a:t>Lo stato diventa Firmata</a:t>
            </a:r>
          </a:p>
          <a:p>
            <a:r>
              <a:rPr lang="it-IT" sz="1100" b="0" dirty="0"/>
              <a:t>Viene generato l’Annesso P</a:t>
            </a:r>
            <a:br>
              <a:rPr lang="it-IT" sz="1100" b="0" dirty="0"/>
            </a:br>
            <a:r>
              <a:rPr lang="it-IT" sz="1100" b="0" dirty="0"/>
              <a:t>Lo straordinario confluisce nello statino mensile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8" name="Rounded Rectangle 1">
            <a:extLst>
              <a:ext uri="{FF2B5EF4-FFF2-40B4-BE49-F238E27FC236}">
                <a16:creationId xmlns:a16="http://schemas.microsoft.com/office/drawing/2014/main" id="{44A69A47-31FA-9DA6-4A00-FC98E1E444DD}"/>
              </a:ext>
            </a:extLst>
          </p:cNvPr>
          <p:cNvSpPr/>
          <p:nvPr/>
        </p:nvSpPr>
        <p:spPr>
          <a:xfrm>
            <a:off x="4630809" y="1497300"/>
            <a:ext cx="1846800" cy="2921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FIRMATARIO</a:t>
            </a:r>
          </a:p>
        </p:txBody>
      </p:sp>
      <p:pic>
        <p:nvPicPr>
          <p:cNvPr id="22" name="Picture 7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5695932C-39A4-1E17-D098-57BD1EB3C1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5099AB84-8B9D-EF53-9BE0-1A8F9E3DED2F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400" noProof="0">
                <a:solidFill>
                  <a:schemeClr val="tx1">
                    <a:lumMod val="65000"/>
                    <a:lumOff val="35000"/>
                  </a:schemeClr>
                </a:solidFill>
                <a:latin typeface="GRAPHIK-SEMIBOLD" panose="020B0503030202060203" pitchFamily="34" charset="77"/>
              </a:rPr>
              <a:t>CHI SE NE OCCUPA</a:t>
            </a:r>
          </a:p>
        </p:txBody>
      </p:sp>
      <p:pic>
        <p:nvPicPr>
          <p:cNvPr id="40" name="Immagine 39">
            <a:extLst>
              <a:ext uri="{FF2B5EF4-FFF2-40B4-BE49-F238E27FC236}">
                <a16:creationId xmlns:a16="http://schemas.microsoft.com/office/drawing/2014/main" id="{A8A1B83F-6689-41AD-E8A0-21C5C57FF7DE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7150608" y="2640087"/>
            <a:ext cx="4736623" cy="2791449"/>
          </a:xfrm>
          <a:prstGeom prst="rect">
            <a:avLst/>
          </a:prstGeom>
        </p:spPr>
      </p:pic>
      <p:pic>
        <p:nvPicPr>
          <p:cNvPr id="2" name="Graphic 10" descr="House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21390E8B-BC14-8525-86D3-EF0D6997BA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grpSp>
        <p:nvGrpSpPr>
          <p:cNvPr id="7" name="Group 109">
            <a:extLst>
              <a:ext uri="{FF2B5EF4-FFF2-40B4-BE49-F238E27FC236}">
                <a16:creationId xmlns:a16="http://schemas.microsoft.com/office/drawing/2014/main" id="{D93EE858-21D8-5A2D-F297-B675A7FA67A6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10" name="Straight Connector 75">
              <a:extLst>
                <a:ext uri="{FF2B5EF4-FFF2-40B4-BE49-F238E27FC236}">
                  <a16:creationId xmlns:a16="http://schemas.microsoft.com/office/drawing/2014/main" id="{65477393-EE78-E36B-059B-5F2A82CD19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78">
              <a:extLst>
                <a:ext uri="{FF2B5EF4-FFF2-40B4-BE49-F238E27FC236}">
                  <a16:creationId xmlns:a16="http://schemas.microsoft.com/office/drawing/2014/main" id="{31DA6397-ED06-E4CB-5AA7-A005F2977E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70">
              <a:extLst>
                <a:ext uri="{FF2B5EF4-FFF2-40B4-BE49-F238E27FC236}">
                  <a16:creationId xmlns:a16="http://schemas.microsoft.com/office/drawing/2014/main" id="{A2587EDB-FF4F-6CDB-44C0-8C25A79C2E3B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1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842A53A-5712-22B7-5557-8DCC59A65C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4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064063C-5ECC-8D9B-2FA7-3C301A5933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3" name="Group 69">
              <a:extLst>
                <a:ext uri="{FF2B5EF4-FFF2-40B4-BE49-F238E27FC236}">
                  <a16:creationId xmlns:a16="http://schemas.microsoft.com/office/drawing/2014/main" id="{4F5E956B-62D8-5E40-3E64-96B8B904AC31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19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055E778E-88E3-119D-B0C8-E3A55560F6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3514CFFA-32F8-2277-C497-E62B99438E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5" name="Group 68">
              <a:extLst>
                <a:ext uri="{FF2B5EF4-FFF2-40B4-BE49-F238E27FC236}">
                  <a16:creationId xmlns:a16="http://schemas.microsoft.com/office/drawing/2014/main" id="{0FF171E0-F116-D403-0FAF-3E27803056B5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16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EBE23EDB-251D-DDC5-11D4-84DEA9346C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17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17AED8F-FB11-4901-1816-B8DEB9ECA2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25" name="Straight Connector 3">
            <a:extLst>
              <a:ext uri="{FF2B5EF4-FFF2-40B4-BE49-F238E27FC236}">
                <a16:creationId xmlns:a16="http://schemas.microsoft.com/office/drawing/2014/main" id="{9A8D1DAF-0759-15A6-67AA-71D5965BCF5A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8BE3FF2D-3F1D-92FB-24E5-99EF36025F04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sp>
        <p:nvSpPr>
          <p:cNvPr id="27" name="Rounded Rectangle 7">
            <a:extLst>
              <a:ext uri="{FF2B5EF4-FFF2-40B4-BE49-F238E27FC236}">
                <a16:creationId xmlns:a16="http://schemas.microsoft.com/office/drawing/2014/main" id="{5E242B1B-BAAE-FAFA-47A8-AAC788C63887}"/>
              </a:ext>
            </a:extLst>
          </p:cNvPr>
          <p:cNvSpPr/>
          <p:nvPr/>
        </p:nvSpPr>
        <p:spPr>
          <a:xfrm>
            <a:off x="7845628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DC70F634-8201-5B64-EEAA-34F32FA7760C}"/>
              </a:ext>
            </a:extLst>
          </p:cNvPr>
          <p:cNvSpPr/>
          <p:nvPr/>
        </p:nvSpPr>
        <p:spPr>
          <a:xfrm>
            <a:off x="9570907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AMMINISTRATI</a:t>
            </a:r>
          </a:p>
        </p:txBody>
      </p:sp>
    </p:spTree>
    <p:extLst>
      <p:ext uri="{BB962C8B-B14F-4D97-AF65-F5344CB8AC3E}">
        <p14:creationId xmlns:p14="http://schemas.microsoft.com/office/powerpoint/2010/main" val="2837972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C8962-C098-C915-A353-7DC553840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50E89047-CE04-8DA4-9C05-0952C30B1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17CB1F9C-D18A-238B-99DD-8F7DD443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>
                <a:latin typeface="GRAPHIK-MEDIUM" panose="020B0503030202060203"/>
              </a:rPr>
              <a:t>MONTE ORE</a:t>
            </a:r>
            <a:endParaRPr lang="it-IT" sz="2400" b="0" noProof="0">
              <a:latin typeface="GRAPHIK-MEDIUM" panose="020B0503030202060203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D3801F-DF3A-D844-60D9-9093C03211C4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BB7C865F-D166-1150-B36F-C6E084315427}"/>
              </a:ext>
            </a:extLst>
          </p:cNvPr>
          <p:cNvSpPr txBox="1">
            <a:spLocks/>
          </p:cNvSpPr>
          <p:nvPr/>
        </p:nvSpPr>
        <p:spPr>
          <a:xfrm>
            <a:off x="5448590" y="2174161"/>
            <a:ext cx="4598236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>
                <a:latin typeface="GRAPHIK-MEDIUM" panose="020B0503030202060203" pitchFamily="34" charset="77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Monte ore: Assenze e Licenze</a:t>
            </a:r>
            <a:endParaRPr lang="it-IT" sz="1800" b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>
                <a:latin typeface="Graphik" panose="020B0503030202060203" pitchFamily="34" charset="77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Inserimento/Aggiornamento Monte ore</a:t>
            </a:r>
            <a:endParaRPr lang="it-IT" sz="1800" b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6" action="ppaction://hlinksldjump"/>
            <a:extLst>
              <a:ext uri="{FF2B5EF4-FFF2-40B4-BE49-F238E27FC236}">
                <a16:creationId xmlns:a16="http://schemas.microsoft.com/office/drawing/2014/main" id="{46D16A38-B267-F716-8F47-8848D3067A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9A09ADB-924E-091D-FB5A-10EE90A665C5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24638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BBD4FD-BA61-074B-17FF-89E8A5C95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CF918071-6B9A-3678-CA04-EFCDC48AF3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5FF2BA64-98CB-5918-8B76-9FBBAABB8FD1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F9BF7C6B-B0FE-775E-C690-8AFCE069F0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BA2E9982-B63C-A727-C56B-E9B292A4B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DC2D5805-88E2-362E-E375-E65D5897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noProof="0">
                <a:solidFill>
                  <a:schemeClr val="bg1"/>
                </a:solidFill>
                <a:latin typeface="GRAPHIK-MEDIUM" panose="020B0503030202060203" pitchFamily="34" charset="77"/>
              </a:rPr>
              <a:t>Monte ore: Assenze e Licenze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499A99C-A2A0-C971-C8DA-4F2E01DD07C4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FC04216-7060-6758-49C1-FB4CE4CA08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C4F5CFB-28EE-9547-09D7-4D53121AA6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C21C46F-C435-B245-748D-F14ACAA60448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CCE03E4B-F2F2-05AE-C90E-B467BFE06D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775B71B5-48CD-51B3-98C3-124AF36C9A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0B44EC0-4EDA-4BD0-8F82-520D0C832F68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53FA08D3-480A-B172-CEB9-DDD391D6A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96F6C8A9-D469-4826-01F4-95424A73EB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106BC9D-67DF-98A1-E371-A6A3F6457AE6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A879C665-8298-248D-B631-C1A0E8F089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72F6EE76-6B83-7FE4-14A1-F8531ED232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ADCAA888-AD3D-619B-D5E5-264621208797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F0EA5FAD-1CFC-1342-90C2-EE5966FBFBD9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  <a:defRPr/>
            </a:pPr>
            <a:r>
              <a:rPr lang="it-IT" sz="1100" b="0" dirty="0"/>
              <a:t>Verificare la disponibilità residua prima dell’inserimento di una richiesta di assenza o licenza.</a:t>
            </a:r>
            <a:endParaRPr lang="it-IT" sz="11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835759F3-721C-2054-A2E9-9484CA545030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DD1F6A35-B123-604C-B6A4-821D573E7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6AB4ED4-B7BC-6025-1E9D-4E362B5CD8EB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FA3E468F-D1BA-9E0B-DAE7-432543392352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581147-7F28-07AC-39A1-EACEFFA6FD49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A3AC4895-B094-64B6-E913-6A18B46F44D8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1BC8645B-DA46-9FD5-A6B6-EE575D612735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Nella schermata Monte Ore Assenze/Licenze l’OPS può:</a:t>
            </a:r>
          </a:p>
          <a:p>
            <a:endParaRPr lang="it-IT" sz="1100" b="0" dirty="0"/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l’amministrato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anno di riferimento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Verificare la variazione associata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Visualizzare il monte ore residuo e i permessi maturati/consumati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Verificare la disponibilità residua prima di operazioni che incidono sulle presenze o assenze</a:t>
            </a:r>
          </a:p>
          <a:p>
            <a:pPr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dirty="0"/>
              <a:t>⚠️ </a:t>
            </a:r>
            <a:r>
              <a:rPr lang="it-IT" sz="1100" b="0" dirty="0"/>
              <a:t>Ogni assenza/licenza (salvo variazioni a </a:t>
            </a:r>
            <a:r>
              <a:rPr lang="it-IT" sz="1100" b="0" dirty="0" err="1"/>
              <a:t>null</a:t>
            </a:r>
            <a:r>
              <a:rPr lang="it-IT" sz="1100" b="0" dirty="0"/>
              <a:t>) deve avere un monte ore associato.</a:t>
            </a:r>
            <a:br>
              <a:rPr lang="it-IT" sz="1100" b="0" dirty="0"/>
            </a:br>
            <a:r>
              <a:rPr lang="it-IT" sz="1100" b="0" dirty="0"/>
              <a:t>Se il residuo è insufficiente, la richiesta può andare in KO.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7F425DE-DD58-8EC8-B374-37664CBCD163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1970CE4-D5C7-B8AD-C5CE-3CE68F8E9B55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11" name="Graphic 10" descr="House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18A676B2-CB20-5B34-ECF4-5A140A1B7A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E198FD-EBF0-CC8C-BC52-9AAB98B64902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C1752A74-43E5-0E5E-A412-FDE95E8D0A8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A7D1D3E6-E3A5-D5DE-AD4D-349BEE0B6678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7" name="Immagine 6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F25925CC-FD4C-B0D5-9053-2DE73F742BB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608" y="2674943"/>
            <a:ext cx="4753392" cy="281145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EFA01A03-1F0A-A71D-5F41-CAEB961B04E3}"/>
              </a:ext>
            </a:extLst>
          </p:cNvPr>
          <p:cNvSpPr/>
          <p:nvPr/>
        </p:nvSpPr>
        <p:spPr>
          <a:xfrm>
            <a:off x="4570398" y="1492685"/>
            <a:ext cx="1846800" cy="292100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FFA027B8-5B6C-04F5-EAE9-BC855365A021}"/>
              </a:ext>
            </a:extLst>
          </p:cNvPr>
          <p:cNvSpPr/>
          <p:nvPr/>
        </p:nvSpPr>
        <p:spPr>
          <a:xfrm>
            <a:off x="7845628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AMMINISTRATI</a:t>
            </a:r>
            <a:endParaRPr lang="it-IT" sz="900" b="1" noProof="0" dirty="0">
              <a:latin typeface="GRAPHIK-SEMIBOLD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47387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39BED-E104-FFA6-A10A-7B1FD6E2E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F5588C95-5C0A-4539-7DD8-FD71AF6667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BD79AFAA-972B-1AA4-BD96-4551CA603EEE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49D02035-062E-A9D9-8B28-D766993161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58F03D03-F66F-A007-8C05-7DE6ADC55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84ACF00C-41C4-F114-CEDE-75739DAA1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noProof="0">
                <a:solidFill>
                  <a:schemeClr val="bg1"/>
                </a:solidFill>
                <a:latin typeface="GRAPHIK-MEDIUM" panose="020B0503030202060203" pitchFamily="34" charset="77"/>
              </a:rPr>
              <a:t>Inserimento/Aggiornamento Monte ore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7336C40-2542-E1EF-EC24-3225FCBAA497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8704F95-EFBB-2EB4-77AE-9C497AD1030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F7F25B7-0E9C-F6D0-F233-9BC323F3B4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6AF6115-E573-C7BC-D21B-1C29472953F0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2A1B9002-A001-A90B-4B1E-236E399A6C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FE8937E-9ADE-7A82-ABAC-B3A4D1BC84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E713DE3-C1ED-2493-6442-AFA91EECF340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CE549F35-EA46-3DBF-9511-1AA57D9B3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161B5EB-0A68-3222-46FC-AAB0DAB989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10B7C5B-9BB3-3F3B-1AF9-69AE575641B6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E7C05DAE-35DE-9174-DE48-5990DCB17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F33F44E-AB2C-C587-DBAA-454888289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11B8DAC4-7F73-8678-42EE-CC529C51A39F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F5FB640C-E525-F929-10CB-CA004E10489C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  <a:defRPr/>
            </a:pPr>
            <a:r>
              <a:rPr lang="it-IT" sz="1100" b="0" dirty="0"/>
              <a:t>Creare o aggiornare il monte ore di una variazione per un amministrato.</a:t>
            </a:r>
            <a:endParaRPr lang="it-IT" sz="11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90D0E31-9B6C-5F0C-89CD-122C303B1BC3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267ADE91-2936-AA9A-C748-11F1F6E72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1BA5CCF-C049-CCE4-21B6-EDF4E3F3EEBB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F7E0B682-41BE-D503-8C31-A989DFA86E6B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4040E9C-4BF8-D622-F572-FB2721A48A7E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0A247C9-047D-2AC4-768C-C95760DB0737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62A5353E-7B79-2675-17D1-48FD6D16A446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Nella schermata Nuovo Monte Ore l’OPS può: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l’Amministrato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Descrivere il tipo di Variazione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Indicare l’anno di riferimento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Inserire l’importo del monte ore ed il residuo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Data scadenza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Confermare</a:t>
            </a:r>
          </a:p>
          <a:p>
            <a:pPr marL="285750" indent="-285750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Per modificare, cliccare sull’icona matita per cambiare monte ore e residuo</a:t>
            </a:r>
          </a:p>
          <a:p>
            <a:endParaRPr lang="it-IT" sz="1100" b="0" dirty="0"/>
          </a:p>
          <a:p>
            <a:pPr lvl="0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dirty="0"/>
              <a:t>⚠️ </a:t>
            </a:r>
            <a:r>
              <a:rPr lang="it-IT" sz="1100" b="0" dirty="0"/>
              <a:t>Le variazioni con monte ore “a </a:t>
            </a:r>
            <a:r>
              <a:rPr lang="it-IT" sz="1100" b="0" dirty="0" err="1"/>
              <a:t>null</a:t>
            </a:r>
            <a:r>
              <a:rPr lang="it-IT" sz="1100" b="0" dirty="0"/>
              <a:t>” non prevedono limite massimo e non richiedono controllo sul residuo.</a:t>
            </a:r>
            <a:br>
              <a:rPr lang="it-IT" sz="1100" b="0" dirty="0"/>
            </a:br>
            <a:r>
              <a:rPr lang="it-IT" sz="1100" b="0" dirty="0"/>
              <a:t>Il monte ore è collegato direttamente ai processi di Assenze, Licenze e Statino.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7D2FA8-5037-151B-F1CB-7937E634D28F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DDEDBC6-E748-A9F2-CCE9-236B31D2CA4A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B53976-3CFD-937D-EF27-ED4FC17390D4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76E67026-796D-AEB6-3712-D68D379CDE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1E8FC73-6FB6-16B6-7162-1F353105FA9F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12" name="Immagine 11" descr="Immagine che contiene testo, software, Icona del computer, numero&#10;&#10;Il contenuto generato dall'IA potrebbe non essere corretto.">
            <a:extLst>
              <a:ext uri="{FF2B5EF4-FFF2-40B4-BE49-F238E27FC236}">
                <a16:creationId xmlns:a16="http://schemas.microsoft.com/office/drawing/2014/main" id="{9EE809B6-3FB2-F581-E8AB-C9B801F18EC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608" y="2646242"/>
            <a:ext cx="4745005" cy="2821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phic 10" descr="House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FE01FF10-BD69-D86D-C84D-6C88ED14F4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948F4531-6977-86C5-A928-D028DF7FA21C}"/>
              </a:ext>
            </a:extLst>
          </p:cNvPr>
          <p:cNvSpPr/>
          <p:nvPr/>
        </p:nvSpPr>
        <p:spPr>
          <a:xfrm>
            <a:off x="4570398" y="1492685"/>
            <a:ext cx="1846800" cy="292100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151B1A45-01A0-4D1B-DB1D-22B60AAF3EC1}"/>
              </a:ext>
            </a:extLst>
          </p:cNvPr>
          <p:cNvSpPr/>
          <p:nvPr/>
        </p:nvSpPr>
        <p:spPr>
          <a:xfrm>
            <a:off x="7845628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AMMINISTRATI</a:t>
            </a:r>
            <a:endParaRPr lang="it-IT" sz="900" b="1" noProof="0" dirty="0">
              <a:latin typeface="GRAPHIK-SEMIBOLD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93016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371A2-8066-FCA4-228B-413A12588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3ADAF703-95CF-E06A-D59A-4E7F81376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3CA7A560-73C9-37BC-E19B-4E49594A9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>
                <a:latin typeface="GRAPHIK-MEDIUM" panose="020B0503030202060203"/>
              </a:rPr>
              <a:t>VARIAZIONI</a:t>
            </a:r>
            <a:endParaRPr lang="it-IT" sz="2400" b="0" noProof="0">
              <a:latin typeface="GRAPHIK-MEDIUM" panose="020B0503030202060203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53B8FB8-A627-D3B6-010D-55A2CBBF8588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00711178-7106-5E59-1E4A-D88D3B8B6E76}"/>
              </a:ext>
            </a:extLst>
          </p:cNvPr>
          <p:cNvSpPr txBox="1">
            <a:spLocks/>
          </p:cNvSpPr>
          <p:nvPr/>
        </p:nvSpPr>
        <p:spPr>
          <a:xfrm>
            <a:off x="5448590" y="2174161"/>
            <a:ext cx="4598236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latin typeface="Graphik" panose="020B0503030202060203" pitchFamily="34" charset="77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Consultazione Variazioni</a:t>
            </a: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latin typeface="Graphik" panose="020B0503030202060203" pitchFamily="34" charset="77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Associazione Variazioni</a:t>
            </a: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algn="l">
              <a:lnSpc>
                <a:spcPct val="100000"/>
              </a:lnSpc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 dirty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6" action="ppaction://hlinksldjump"/>
            <a:extLst>
              <a:ext uri="{FF2B5EF4-FFF2-40B4-BE49-F238E27FC236}">
                <a16:creationId xmlns:a16="http://schemas.microsoft.com/office/drawing/2014/main" id="{22C0827F-0592-09EB-BA6A-9825A98D2B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81FF625-956E-7912-87D5-529058CF867D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55108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9FC80D-E81C-C976-ABA1-E304F6CF2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2E87EA1C-933C-A52D-1CF6-805719DC41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2DE27799-5269-4A33-2DBB-8E4084C560ED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2B1CF850-B6FF-28D9-BBCA-323B1AB5BC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1370FD3C-1C06-D81F-936E-55BF39FD9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2F04EA48-260F-64BF-F39C-9A189BB2A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noProof="0">
                <a:solidFill>
                  <a:schemeClr val="bg1"/>
                </a:solidFill>
                <a:latin typeface="GRAPHIK-MEDIUM" panose="020B0503030202060203" pitchFamily="34" charset="77"/>
              </a:rPr>
              <a:t>Consultazione Variazioni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D7D64EB-D73F-FD5B-EAFA-C7CDD3B8684C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64B449D-B7B5-4870-5575-C2ADF47D9C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0093637-E166-CB32-8EB3-6F3E1BB241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92F5D60-6C0F-7CFC-59E4-A257C683F93D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3592837F-E7B3-440A-8AD1-AD1ACF068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7E5DFD32-3545-6D49-B651-6898129275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75CC6A2-1B47-8B72-571D-53A4CA79836A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37EF777C-AB47-E57D-DE54-9F9989C8F1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BA1C6C0-C021-0C9F-A540-41327CFCEA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03245F2-7FD6-64C1-5895-1C122FFF1B52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8D5FF7CD-1D33-9442-F34F-10D4B9A376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14CAE38-01EE-8E1A-D8EE-F39F207052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4CA6B6BA-3ED9-0FD9-3D0E-F54A8BFC6311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D45A88A6-C316-A9E1-DBB9-4E58023D958B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  <a:defRPr/>
            </a:pPr>
            <a:r>
              <a:rPr lang="it-IT" sz="1100" b="0"/>
              <a:t>Consentire all’OPS di visualizzare e filtrare tutte le tipologie di variazione configurate a sistema, verificando proprietà, documentazione richiesta e stato di abilitazione.</a:t>
            </a:r>
            <a:endParaRPr lang="it-IT" sz="1100" b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9D1A51C8-8D12-4B06-1D70-81C0CF420D51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66A973F8-F0FA-9CB3-21D9-280C58CB6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11D62888-2B6C-B087-60E1-9C7C9880062A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FB7792E-E41D-CDD1-5D81-AB888F0BDA23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B2FEA9-61EF-DF08-50C1-2D3E27D3E117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74F26DD4-9E37-B337-3B11-A8670F017AC5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AF420F0F-48C3-CE51-260B-E2D40B6254B2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Percorso: </a:t>
            </a:r>
            <a:r>
              <a:rPr lang="it-IT" sz="1100" dirty="0"/>
              <a:t>Presenze → Variazioni → Consultazione Variazioni</a:t>
            </a:r>
            <a:r>
              <a:rPr lang="it-IT" sz="1100" b="0" dirty="0"/>
              <a:t>, l’OPS può:</a:t>
            </a:r>
            <a:endParaRPr kumimoji="0" lang="it-IT" sz="11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Ricercare r</a:t>
            </a:r>
            <a:r>
              <a:rPr lang="it-IT" sz="1100" b="0" dirty="0"/>
              <a:t>apidamente una variazione tramite filtri: descrizione, codice, tipologia erogazione, variazione richiesta, collegamento al monte ore, eventuale assenza aperta, richiesta documentazione, abilitazione all’uso, visibilità del residuo, stato della variazione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Visualizzare l’elenco completo delle variazioni corrispondenti ai criteri selezionati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Accedere al dettaglio di ciascuna variazione tramite l’icona lente per verificare proprietà e impostazioni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/>
          </a:p>
          <a:p>
            <a:r>
              <a:rPr lang="it-IT" sz="1100" b="0" dirty="0"/>
              <a:t>⚠️Le variazioni possono essere:</a:t>
            </a:r>
          </a:p>
          <a:p>
            <a:r>
              <a:rPr lang="it-IT" sz="1100" b="0" dirty="0"/>
              <a:t>Con Monte Ore</a:t>
            </a:r>
          </a:p>
          <a:p>
            <a:r>
              <a:rPr lang="it-IT" sz="1100" b="0" dirty="0"/>
              <a:t>Con Monte Ore “a </a:t>
            </a:r>
            <a:r>
              <a:rPr lang="it-IT" sz="1100" b="0" dirty="0" err="1"/>
              <a:t>null</a:t>
            </a:r>
            <a:r>
              <a:rPr lang="it-IT" sz="1100" b="0" dirty="0"/>
              <a:t>”</a:t>
            </a:r>
          </a:p>
          <a:p>
            <a:endParaRPr lang="it-IT" sz="1100" b="0" dirty="0"/>
          </a:p>
          <a:p>
            <a:r>
              <a:rPr lang="it-IT" sz="1100" b="0" dirty="0"/>
              <a:t>Le variazioni a </a:t>
            </a:r>
            <a:r>
              <a:rPr lang="it-IT" sz="1100" b="0" dirty="0" err="1"/>
              <a:t>null</a:t>
            </a:r>
            <a:r>
              <a:rPr lang="it-IT" sz="1100" b="0" dirty="0"/>
              <a:t> non prevedono limite di disponibilità.</a:t>
            </a:r>
          </a:p>
          <a:p>
            <a:r>
              <a:rPr lang="it-IT" sz="1100" b="0" dirty="0"/>
              <a:t>Alcune variazioni sono “Da abilitare amministrato”.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4A6B457-B7C6-7B57-F967-E4F9DBFA46C7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43BC758-8434-A71D-08D4-70B4A1C92826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11" name="Graphic 10" descr="House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7EE5B994-AF42-7766-9D04-3625FEE4B1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5C528F-6E7A-6D03-ADB4-ADE40D3F9F30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DB4C8C6D-1953-C789-0A07-86F1B75D2A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C9EFD247-022F-85A7-988F-C1876F00D925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7" name="Immagine 6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188895CC-3BD0-D66B-47DB-5E650B99709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608" y="2674943"/>
            <a:ext cx="4745005" cy="27931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FAE85764-D4CC-4458-2C27-12E808531547}"/>
              </a:ext>
            </a:extLst>
          </p:cNvPr>
          <p:cNvSpPr/>
          <p:nvPr/>
        </p:nvSpPr>
        <p:spPr>
          <a:xfrm>
            <a:off x="4570398" y="1492685"/>
            <a:ext cx="1846800" cy="292100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375CDB9F-A14F-13FF-3EFB-8140DF67D84E}"/>
              </a:ext>
            </a:extLst>
          </p:cNvPr>
          <p:cNvSpPr/>
          <p:nvPr/>
        </p:nvSpPr>
        <p:spPr>
          <a:xfrm>
            <a:off x="7845628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AMMINISTRATI</a:t>
            </a:r>
            <a:endParaRPr lang="it-IT" sz="900" b="1" noProof="0" dirty="0">
              <a:latin typeface="GRAPHIK-SEMIBOLD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44605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89002-35B9-7C02-5DA2-901038DCD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659861B3-7C25-F4A4-A806-24B439E99E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846D5303-89D0-6072-7ED5-B0610F70CCCA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2B208BBD-E1A8-95A3-DA0C-85D7B35B2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23AF67EC-561A-E53E-CE48-F74BE0114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A353CB84-2AD6-3D4A-042B-2598B3057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Associazione Variazioni </a:t>
            </a:r>
            <a:endParaRPr lang="it-IT" sz="2400" b="0" noProof="0" dirty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442DE93-1F00-E17A-83F0-D63DBDE8CC8B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0CBF3AA-77AD-339B-9324-49AFB33C94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44B0033-91A9-9319-2B54-A3BB6C5043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8093943-FCCD-ACB2-0705-8370CCEB2517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EA9CD505-B088-AD2A-8700-E352C2517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EC3DB8AE-30C3-A77B-4711-8EDCBD0AA4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0F827C1-2D50-2C37-45A2-4BA06AB3A2A6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EC58FC31-914C-E955-9CEB-40824A01C8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B4B14935-7CAD-B058-CC35-E72A03F1E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847289A-2614-6ACB-420E-1E9DDC27C7DE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A2A366C5-2BE9-4E3F-167C-4CE3E919B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A717B058-1A79-3EBD-B56A-44BF6D2433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98F9B869-BC86-371A-B2DF-14AF37EDBBF9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9DE2F1BC-EC03-D4E3-9B21-9C81F14484F8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  <a:defRPr/>
            </a:pPr>
            <a:r>
              <a:rPr lang="it-IT" sz="1100" b="0" dirty="0"/>
              <a:t>Consentire all’OPS di associare una variazione a uno specifico amministrato.</a:t>
            </a:r>
            <a:endParaRPr lang="it-IT" sz="11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A323565-9911-290F-0260-D8B8E2089BC6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C6FF358F-261E-8802-08E3-57527FF38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56569CA3-5A28-3A0A-BC6B-760E7F760E5B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1C203358-0C5B-9366-FCB8-228EFCC324B3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710447-A536-6EB2-DBDF-B197862A4D95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E4DB3A6D-40A8-4B86-CB4E-2595670C5241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36FFB87B-3BFC-A1F1-C75A-87DB8E792A4A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Percorso: </a:t>
            </a:r>
            <a:r>
              <a:rPr lang="it-IT" sz="1100" dirty="0"/>
              <a:t>Presenze → Variazioni → Associazione Variazioni</a:t>
            </a:r>
            <a:r>
              <a:rPr lang="it-IT" sz="1100" b="0" dirty="0"/>
              <a:t>,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L’OPS dopo aver provveduto a: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 Nuova associazione utente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l’amministrato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la variazione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Indicare la data di riferimento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Confermare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/>
          </a:p>
          <a:p>
            <a:r>
              <a:rPr lang="it-IT" sz="1100" b="0" dirty="0"/>
              <a:t>⚠️ Le variazioni possono essere:</a:t>
            </a:r>
          </a:p>
          <a:p>
            <a:r>
              <a:rPr lang="it-IT" sz="1100" b="0" dirty="0"/>
              <a:t>Con Monte Ore</a:t>
            </a:r>
          </a:p>
          <a:p>
            <a:r>
              <a:rPr lang="it-IT" sz="1100" b="0" dirty="0"/>
              <a:t>Con Monte Ore “a </a:t>
            </a:r>
            <a:r>
              <a:rPr lang="it-IT" sz="1100" b="0" dirty="0" err="1"/>
              <a:t>null</a:t>
            </a:r>
            <a:r>
              <a:rPr lang="it-IT" sz="1100" b="0" dirty="0"/>
              <a:t>”</a:t>
            </a:r>
          </a:p>
          <a:p>
            <a:endParaRPr lang="it-IT" sz="1100" b="0" dirty="0"/>
          </a:p>
          <a:p>
            <a:r>
              <a:rPr lang="it-IT" sz="1100" b="0" dirty="0"/>
              <a:t>Le variazioni a </a:t>
            </a:r>
            <a:r>
              <a:rPr lang="it-IT" sz="1100" b="0" dirty="0" err="1"/>
              <a:t>null</a:t>
            </a:r>
            <a:r>
              <a:rPr lang="it-IT" sz="1100" b="0" dirty="0"/>
              <a:t> non prevedono limite di disponibilità.</a:t>
            </a:r>
          </a:p>
          <a:p>
            <a:r>
              <a:rPr lang="it-IT" sz="1100" b="0" dirty="0"/>
              <a:t>Alcune variazioni sono “Da abilitare amministrato"</a:t>
            </a:r>
            <a:br>
              <a:rPr lang="it-IT" sz="1100" dirty="0"/>
            </a:b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A4C006-366A-065C-857A-8E931373D83A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F4DDA0-1386-72D2-1520-1BDE989A068A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23702A-0C65-0933-A388-0A46B127B096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E69D5F44-8C8C-C296-9CA5-47AE5E07E1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47824F8E-972B-F39E-4496-AFA1113D32A0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A9A3942C-C0B2-A57E-7422-28B7380960BD}"/>
              </a:ext>
            </a:extLst>
          </p:cNvPr>
          <p:cNvSpPr/>
          <p:nvPr/>
        </p:nvSpPr>
        <p:spPr>
          <a:xfrm>
            <a:off x="4570398" y="1492685"/>
            <a:ext cx="1846800" cy="292100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OPERATORE DI SEGRETERIA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A447FE0D-BAF1-80A0-3E37-5C1B7E301E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1A3796A-5B34-DA38-BBF7-94F207874F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54334" y="2674943"/>
            <a:ext cx="4758133" cy="2794523"/>
          </a:xfrm>
          <a:prstGeom prst="rect">
            <a:avLst/>
          </a:prstGeom>
        </p:spPr>
      </p:pic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A599F06E-F8D7-BEF8-460E-C9348B534C4B}"/>
              </a:ext>
            </a:extLst>
          </p:cNvPr>
          <p:cNvSpPr/>
          <p:nvPr/>
        </p:nvSpPr>
        <p:spPr>
          <a:xfrm>
            <a:off x="7845628" y="15060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AMMINISTRATI</a:t>
            </a:r>
            <a:endParaRPr lang="it-IT" sz="900" b="1" noProof="0" dirty="0">
              <a:latin typeface="GRAPHIK-SEMIBOLD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10026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6BA93-2939-09C2-8342-F4EB4D897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DC27A5E4-0DE3-F7E8-F4A5-DD85D5E17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FE3DC6CD-260F-A012-51A4-4C8612F3B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>
                <a:latin typeface="GRAPHIK-MEDIUM" panose="020B0503030202060203"/>
              </a:rPr>
              <a:t>ASSENZE</a:t>
            </a:r>
            <a:endParaRPr lang="it-IT" sz="2400" b="0" noProof="0">
              <a:latin typeface="GRAPHIK-MEDIUM" panose="020B0503030202060203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30A0685-5CA3-B2CC-2F11-C2C7B70EB554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7C9C0C44-6B5B-8A45-C580-3760509FBFD4}"/>
              </a:ext>
            </a:extLst>
          </p:cNvPr>
          <p:cNvSpPr txBox="1">
            <a:spLocks/>
          </p:cNvSpPr>
          <p:nvPr/>
        </p:nvSpPr>
        <p:spPr>
          <a:xfrm>
            <a:off x="5448590" y="2174161"/>
            <a:ext cx="4598236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latin typeface="GRAPHIK-MEDIUM" panose="020B0503030202060203" pitchFamily="34" charset="77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Creazione </a:t>
            </a:r>
            <a:r>
              <a:rPr lang="it-IT" sz="1800" b="0" u="sng" dirty="0">
                <a:latin typeface="GRAPHIK-MEDIUM" panose="020B0503030202060203" pitchFamily="34" charset="77"/>
              </a:rPr>
              <a:t>Richiesta Assenza</a:t>
            </a:r>
          </a:p>
          <a:p>
            <a:pPr algn="l">
              <a:lnSpc>
                <a:spcPct val="100000"/>
              </a:lnSpc>
            </a:pPr>
            <a:endParaRPr lang="it-IT" sz="1800" b="0" u="sng" dirty="0">
              <a:solidFill>
                <a:schemeClr val="bg1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latin typeface="GRAPHIK-MEDIUM" panose="020B0503030202060203" pitchFamily="34" charset="77"/>
              </a:rPr>
              <a:t>Monitoraggio e Gestione della richiesta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latin typeface="GRAPHIK-MEDIUM" panose="020B0503030202060203" pitchFamily="34" charset="77"/>
              </a:rPr>
              <a:t>Validazione della Richiesta</a:t>
            </a:r>
          </a:p>
          <a:p>
            <a:pPr algn="l">
              <a:lnSpc>
                <a:spcPct val="100000"/>
              </a:lnSpc>
            </a:pPr>
            <a:endParaRPr lang="it-IT" sz="1800" b="0" u="sng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latin typeface="GRAPHIK-MEDIUM" panose="020B0503030202060203" pitchFamily="34" charset="77"/>
              </a:rPr>
              <a:t>Firma delle richieste di Assenza (solo se previsto)</a:t>
            </a:r>
            <a:endParaRPr lang="it-IT" sz="1800" b="0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 dirty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B5EF32B8-601F-5EDB-530F-193692F888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9392A51-2587-7821-1A12-1C0AEEDD465A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50877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05FBA-611B-7D7B-259D-8D1AB8E6E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4C6A8468-3AA1-6C39-EF85-0120DFD1A2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109F243C-1BCF-0FC5-F1A3-72371DFC5E4A}"/>
              </a:ext>
            </a:extLst>
          </p:cNvPr>
          <p:cNvGrpSpPr/>
          <p:nvPr/>
        </p:nvGrpSpPr>
        <p:grpSpPr>
          <a:xfrm>
            <a:off x="0" y="1570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C904B842-89EA-270D-FEC9-20A9ADD464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36ECF1D2-0235-E2BE-4E15-2D969A5B8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0510CA4B-BCBD-0346-9F6E-52FDC447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Creazione delle Assenze</a:t>
            </a:r>
            <a:endParaRPr lang="it-IT" sz="2400" b="0" noProof="0" dirty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9678DBBD-837F-65FA-FACB-4C092A6B493E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880E2883-3C3C-133D-4610-6835EC9BF5F9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>
              <a:lnSpc>
                <a:spcPct val="100000"/>
              </a:lnSpc>
              <a:defRPr/>
            </a:pPr>
            <a:r>
              <a:rPr lang="it-IT" sz="1100" b="0" dirty="0"/>
              <a:t>Inserire una richiesta di assenza secondo la variazione configurata.</a:t>
            </a:r>
            <a:endParaRPr lang="it-IT" sz="1100" b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2FF52FB-B902-4ACC-743B-19DFEF685E72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E7DCF6F8-B362-8F59-ED48-24695D2BE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D055818-5D84-85C4-7BC8-413657F2BC0E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63E588E-A861-91B7-351C-0340A05446E9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838FB1DA-F475-F8FD-8F16-21B0E87A32D3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D27F570F-3465-F1F9-2E1A-25E01D3B5748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Presenze → Assenze → Comunicazione assenze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Seleziona l’amministrato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Compilare: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variazione (tipologia di licenza)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date di inizio e fine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tipologia di località (nazionale/estera)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eventuali informazioni aggiuntive richieste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Allegare documentazione se richiesta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Cliccare su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Invia richiesta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 (stato da validare)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La richiesta passa nello stato Da validare.</a:t>
            </a:r>
          </a:p>
          <a:p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r>
              <a:rPr lang="it-IT" sz="1100" dirty="0"/>
              <a:t>⚠️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Se la variazione prevede Monte Ore e non è presente residuo → richiesta KO.</a:t>
            </a:r>
            <a:b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</a:b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Le variazioni a </a:t>
            </a:r>
            <a:r>
              <a:rPr lang="it-IT" sz="1100" b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null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 non richiedono controllo sul residuo.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A33B4B-B997-EDCD-3E86-DD3D6E592EE9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391970F-41D9-2288-5C0F-38AAD5297544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11" name="Graphic 10" descr="House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26743938-FF66-E2B7-DD7F-894C5FB8E9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FB7F0719-9BCE-B2A6-A549-4667498C2C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84BC4577-78C3-5DA1-A522-D79E922525CD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grpSp>
        <p:nvGrpSpPr>
          <p:cNvPr id="482" name="Group 109">
            <a:extLst>
              <a:ext uri="{FF2B5EF4-FFF2-40B4-BE49-F238E27FC236}">
                <a16:creationId xmlns:a16="http://schemas.microsoft.com/office/drawing/2014/main" id="{2EB10F01-A606-500F-156B-BF96B8A04E45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483" name="Straight Connector 75">
              <a:extLst>
                <a:ext uri="{FF2B5EF4-FFF2-40B4-BE49-F238E27FC236}">
                  <a16:creationId xmlns:a16="http://schemas.microsoft.com/office/drawing/2014/main" id="{24789648-047F-78A8-01F0-76C0FAED8EC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78">
              <a:extLst>
                <a:ext uri="{FF2B5EF4-FFF2-40B4-BE49-F238E27FC236}">
                  <a16:creationId xmlns:a16="http://schemas.microsoft.com/office/drawing/2014/main" id="{BA69CEB7-094A-B97D-982D-A4AE9F5B4B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5" name="Group 70">
              <a:extLst>
                <a:ext uri="{FF2B5EF4-FFF2-40B4-BE49-F238E27FC236}">
                  <a16:creationId xmlns:a16="http://schemas.microsoft.com/office/drawing/2014/main" id="{AF543D55-1EC0-3B07-DB03-394578665633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492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7DC30F92-DB68-51B2-4D29-6B482C6D1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493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3555407F-5E85-29D3-38CB-3BE3C2A52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486" name="Group 69">
              <a:extLst>
                <a:ext uri="{FF2B5EF4-FFF2-40B4-BE49-F238E27FC236}">
                  <a16:creationId xmlns:a16="http://schemas.microsoft.com/office/drawing/2014/main" id="{7AC9EDCC-1961-2FFE-6B5D-8EC61B7A2D79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490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50CFD265-31C9-B66B-7576-3EC80C7466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491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D85BEF7-9E5D-3747-B145-86DA950CB6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487" name="Group 68">
              <a:extLst>
                <a:ext uri="{FF2B5EF4-FFF2-40B4-BE49-F238E27FC236}">
                  <a16:creationId xmlns:a16="http://schemas.microsoft.com/office/drawing/2014/main" id="{8805EA37-5211-824B-EED5-572CCF51025C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488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C46DC11C-CA58-84B7-091A-F2EB98C77D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489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84A969A-80F0-5AA3-1743-08425242A9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494" name="Straight Connector 3">
            <a:extLst>
              <a:ext uri="{FF2B5EF4-FFF2-40B4-BE49-F238E27FC236}">
                <a16:creationId xmlns:a16="http://schemas.microsoft.com/office/drawing/2014/main" id="{2660EED1-BB8D-6E86-CDFF-A99DC006DE19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5" name="Title 1">
            <a:extLst>
              <a:ext uri="{FF2B5EF4-FFF2-40B4-BE49-F238E27FC236}">
                <a16:creationId xmlns:a16="http://schemas.microsoft.com/office/drawing/2014/main" id="{8AF99B66-5983-0249-755A-B4ED79C7EF69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sp>
        <p:nvSpPr>
          <p:cNvPr id="496" name="Rounded Rectangle 7">
            <a:extLst>
              <a:ext uri="{FF2B5EF4-FFF2-40B4-BE49-F238E27FC236}">
                <a16:creationId xmlns:a16="http://schemas.microsoft.com/office/drawing/2014/main" id="{1C8C8900-43AD-6530-6CDF-0B28E26BDBCF}"/>
              </a:ext>
            </a:extLst>
          </p:cNvPr>
          <p:cNvSpPr/>
          <p:nvPr/>
        </p:nvSpPr>
        <p:spPr>
          <a:xfrm>
            <a:off x="7890329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VALIDATORE</a:t>
            </a:r>
          </a:p>
        </p:txBody>
      </p:sp>
      <p:sp>
        <p:nvSpPr>
          <p:cNvPr id="497" name="Rounded Rectangle 7">
            <a:extLst>
              <a:ext uri="{FF2B5EF4-FFF2-40B4-BE49-F238E27FC236}">
                <a16:creationId xmlns:a16="http://schemas.microsoft.com/office/drawing/2014/main" id="{9171265B-EC0A-E6DB-FE5B-0A8ABDD0C539}"/>
              </a:ext>
            </a:extLst>
          </p:cNvPr>
          <p:cNvSpPr/>
          <p:nvPr/>
        </p:nvSpPr>
        <p:spPr>
          <a:xfrm>
            <a:off x="956630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1000" b="1">
                <a:latin typeface="GRAPHIK-SEMIBOLD" panose="020B0503030202060203" pitchFamily="34" charset="77"/>
              </a:rPr>
              <a:t>FIRMATARIO</a:t>
            </a:r>
          </a:p>
          <a:p>
            <a:pPr algn="ctr"/>
            <a:r>
              <a:rPr lang="it-IT" sz="700" b="1">
                <a:latin typeface="GRAPHIK-SEMIBOLD" panose="020B0503030202060203" pitchFamily="34" charset="77"/>
              </a:rPr>
              <a:t>(</a:t>
            </a:r>
            <a:r>
              <a:rPr lang="it-IT" sz="600" b="1">
                <a:latin typeface="GRAPHIK-SEMIBOLD" panose="020B0503030202060203" pitchFamily="34" charset="77"/>
              </a:rPr>
              <a:t>solo se previsto dalla variazione)</a:t>
            </a:r>
          </a:p>
        </p:txBody>
      </p:sp>
      <p:sp>
        <p:nvSpPr>
          <p:cNvPr id="2" name="Rounded Rectangle 16">
            <a:extLst>
              <a:ext uri="{FF2B5EF4-FFF2-40B4-BE49-F238E27FC236}">
                <a16:creationId xmlns:a16="http://schemas.microsoft.com/office/drawing/2014/main" id="{E5C6E212-21D2-A669-4703-28393B3DBC5F}"/>
              </a:ext>
            </a:extLst>
          </p:cNvPr>
          <p:cNvSpPr/>
          <p:nvPr/>
        </p:nvSpPr>
        <p:spPr>
          <a:xfrm>
            <a:off x="4581406" y="1346635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48225B78-DD04-3F4E-01C8-5A26B554492E}"/>
              </a:ext>
            </a:extLst>
          </p:cNvPr>
          <p:cNvSpPr/>
          <p:nvPr/>
        </p:nvSpPr>
        <p:spPr>
          <a:xfrm>
            <a:off x="4582433" y="1694732"/>
            <a:ext cx="18468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AMMINISTRATO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5FE38BC-9D14-D077-980F-D9F1037976AC}"/>
              </a:ext>
            </a:extLst>
          </p:cNvPr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20" y="2674943"/>
            <a:ext cx="4763293" cy="281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268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818A48-6E27-77DA-30A2-07D150CDF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9FD29999-5767-F42C-6705-44FF89D95B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85548763-BDA7-127A-B9EA-5DADFE24911C}"/>
              </a:ext>
            </a:extLst>
          </p:cNvPr>
          <p:cNvGrpSpPr/>
          <p:nvPr/>
        </p:nvGrpSpPr>
        <p:grpSpPr>
          <a:xfrm>
            <a:off x="0" y="1570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FE25ADF9-5BD0-1526-F197-B45CD52139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036B41FE-C5DD-CD3F-A7C2-356D2864A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39AAB86D-6281-C288-F924-3C0F2C6EA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Monitoraggio e Gestione delle Assenze</a:t>
            </a: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44C6CADF-AF8C-8920-FD00-41FF4CF705C4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59573E4D-11C6-F4FE-E31C-90911EC15074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it-IT" sz="1100" b="0" dirty="0"/>
              <a:t>Monitorare lo stato della richiesta e intervenire in caso di aggiornamento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301CCDB-9E35-225D-48E7-9D24A6602623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6CE57299-DFA5-05F1-F69E-833A57757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8ADB49ED-5292-C57E-5541-12B0FD3058EE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754CFAC8-8889-F4DF-D3BD-52567C4926AC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A2B1BD0F-637B-6687-6080-84629E67B12A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B751DAA4-DCF2-986A-6EA5-75CE80EEDC2F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Presenze → Assenze →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Monitoraggio comunicazioni assenze</a:t>
            </a:r>
            <a:endParaRPr kumimoji="0" lang="it-IT" sz="11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Filtrare per amministrato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Aprire dettaglio tramite icona lente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Verificare la catena approvativa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 su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Invia richiesta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In caso di richiesta aggiornamento: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Modificare i dati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Reinviare la richiesta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24DB0F5-8129-83EA-2BF5-A0484311E075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A7CE4B9-FCBC-BE92-8F4B-C1C3C0E53528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14" name="Picture 13" descr="A green magnifying glass&#10;&#10;AI-generated content may be incorrect.">
            <a:extLst>
              <a:ext uri="{FF2B5EF4-FFF2-40B4-BE49-F238E27FC236}">
                <a16:creationId xmlns:a16="http://schemas.microsoft.com/office/drawing/2014/main" id="{FF581BF7-B4DC-1DF4-C2D4-8B802570FA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406" y="5965566"/>
            <a:ext cx="373388" cy="391002"/>
          </a:xfrm>
          <a:prstGeom prst="rect">
            <a:avLst/>
          </a:prstGeom>
        </p:spPr>
      </p:pic>
      <p:grpSp>
        <p:nvGrpSpPr>
          <p:cNvPr id="2" name="Group 109">
            <a:extLst>
              <a:ext uri="{FF2B5EF4-FFF2-40B4-BE49-F238E27FC236}">
                <a16:creationId xmlns:a16="http://schemas.microsoft.com/office/drawing/2014/main" id="{F5AB1B45-4D6B-A30D-AFA9-B131ACDD8001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4" name="Straight Connector 75">
              <a:extLst>
                <a:ext uri="{FF2B5EF4-FFF2-40B4-BE49-F238E27FC236}">
                  <a16:creationId xmlns:a16="http://schemas.microsoft.com/office/drawing/2014/main" id="{B9373085-9570-C072-4F21-0883FF870C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78">
              <a:extLst>
                <a:ext uri="{FF2B5EF4-FFF2-40B4-BE49-F238E27FC236}">
                  <a16:creationId xmlns:a16="http://schemas.microsoft.com/office/drawing/2014/main" id="{3DF92D1D-D093-B2E0-98E1-DEBA6224F8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70">
              <a:extLst>
                <a:ext uri="{FF2B5EF4-FFF2-40B4-BE49-F238E27FC236}">
                  <a16:creationId xmlns:a16="http://schemas.microsoft.com/office/drawing/2014/main" id="{58A02BF9-1269-F01E-EA5B-1663F624C6E4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1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C0F807C-6D88-148A-11A9-2D2F714CAA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2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7A2DCEF-CF6F-3A14-B0C1-A66EAEDF5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2" name="Group 69">
              <a:extLst>
                <a:ext uri="{FF2B5EF4-FFF2-40B4-BE49-F238E27FC236}">
                  <a16:creationId xmlns:a16="http://schemas.microsoft.com/office/drawing/2014/main" id="{D6752322-831D-B150-32EE-237B52039D70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19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CB2451F-B1A3-34BF-47FC-AB12E78A17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BCA4F895-F65E-0AF4-CFEF-4D7362AAA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3" name="Group 68">
              <a:extLst>
                <a:ext uri="{FF2B5EF4-FFF2-40B4-BE49-F238E27FC236}">
                  <a16:creationId xmlns:a16="http://schemas.microsoft.com/office/drawing/2014/main" id="{BB64D41C-EB49-EDD1-3611-80AA4DB54F02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15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FEB6C08-86FA-55EA-6B44-701CD033A3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18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8A067E2-3307-D77D-8D2C-B2A2A59C62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23" name="Straight Connector 3">
            <a:extLst>
              <a:ext uri="{FF2B5EF4-FFF2-40B4-BE49-F238E27FC236}">
                <a16:creationId xmlns:a16="http://schemas.microsoft.com/office/drawing/2014/main" id="{DE37B5E9-846F-1DC7-1283-069925B66F0C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4EF444B7-612F-8548-F914-EF49E91C8228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3EE55EF-3380-E7EA-C8E2-EB5F31737BCD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0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D2320192-4F7A-E1D0-BAEA-9330B40BB0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pic>
        <p:nvPicPr>
          <p:cNvPr id="32" name="Graphic 10" descr="House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68818A4C-CB4E-72E1-C53E-DC1B9C57DC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0B61B59-EDED-AB5D-3C2D-76047D1E05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55333" y="2674942"/>
            <a:ext cx="4742339" cy="2802313"/>
          </a:xfrm>
          <a:prstGeom prst="rect">
            <a:avLst/>
          </a:prstGeom>
        </p:spPr>
      </p:pic>
      <p:sp>
        <p:nvSpPr>
          <p:cNvPr id="16" name="Rounded Rectangle 16">
            <a:extLst>
              <a:ext uri="{FF2B5EF4-FFF2-40B4-BE49-F238E27FC236}">
                <a16:creationId xmlns:a16="http://schemas.microsoft.com/office/drawing/2014/main" id="{244430B1-FB17-A29F-13A9-7418E4DDA85D}"/>
              </a:ext>
            </a:extLst>
          </p:cNvPr>
          <p:cNvSpPr/>
          <p:nvPr/>
        </p:nvSpPr>
        <p:spPr>
          <a:xfrm>
            <a:off x="4581406" y="1346635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DED9EAA4-F198-0050-0CE1-42F1F513C264}"/>
              </a:ext>
            </a:extLst>
          </p:cNvPr>
          <p:cNvSpPr/>
          <p:nvPr/>
        </p:nvSpPr>
        <p:spPr>
          <a:xfrm>
            <a:off x="4582433" y="1694732"/>
            <a:ext cx="18468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AMMINISTRATO</a:t>
            </a:r>
          </a:p>
        </p:txBody>
      </p:sp>
      <p:sp>
        <p:nvSpPr>
          <p:cNvPr id="27" name="Rounded Rectangle 7">
            <a:extLst>
              <a:ext uri="{FF2B5EF4-FFF2-40B4-BE49-F238E27FC236}">
                <a16:creationId xmlns:a16="http://schemas.microsoft.com/office/drawing/2014/main" id="{605C3DB1-ACA9-6C42-163C-AC18AAA49F1A}"/>
              </a:ext>
            </a:extLst>
          </p:cNvPr>
          <p:cNvSpPr/>
          <p:nvPr/>
        </p:nvSpPr>
        <p:spPr>
          <a:xfrm>
            <a:off x="7890329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VALIDATORE</a:t>
            </a:r>
          </a:p>
        </p:txBody>
      </p:sp>
    </p:spTree>
    <p:extLst>
      <p:ext uri="{BB962C8B-B14F-4D97-AF65-F5344CB8AC3E}">
        <p14:creationId xmlns:p14="http://schemas.microsoft.com/office/powerpoint/2010/main" val="523287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87E70-D918-85DC-7DEE-ED8A4BEE8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2EDE8352-67CA-7E20-6F20-4259DE5AF4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BAD8F152-D730-BA5E-2142-B6A70412E691}"/>
              </a:ext>
            </a:extLst>
          </p:cNvPr>
          <p:cNvGrpSpPr/>
          <p:nvPr/>
        </p:nvGrpSpPr>
        <p:grpSpPr>
          <a:xfrm>
            <a:off x="0" y="1570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07149F1D-34D3-74B7-BC9B-CB8409A704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15C7FDCE-0253-6385-64ED-53CDDA564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0D2ED60B-7354-9C81-C6C8-802D687F6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Validazione delle Richieste Assenze</a:t>
            </a: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42B6D209-6F50-CFE4-35F6-3CC1D62E236A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ADBE5F85-2111-86EB-DB69-A706FC030ABC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it-IT" sz="1100" b="0" dirty="0"/>
              <a:t>Approvare o respingere una richiesta di assenza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E08C472-A7AD-5470-81FC-5D412101F290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D8644D09-01AF-C68E-D25C-AB82D7995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AB5CDA6-1D71-D511-F190-2355B981DD25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A38B504F-D4AB-5C5F-9727-B93682FEAAC7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F635D80C-1E61-E607-C9DD-F2473ED00269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97D8E366-8217-12E2-FC48-BCF137761AB9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Presenze → Assenze →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Monitoraggio comunicazioni assenze</a:t>
            </a:r>
            <a:endParaRPr kumimoji="0" lang="it-IT" sz="11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Selezionare la richiesta da validare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Aprire il dettaglio cliccando sull’icona lente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Cliccando sul tasto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valida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 può scegliere una delle azioni disponibili: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Valida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→ la richiesta avanza nella catena approvativa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Rifiuta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 → la richiesta viene chiusa con motivazione (la richiesta viene annullata)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Richiedi aggiornamento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→ la richiesta passa allo stato In attesa aggiornamento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 su conferma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anose="05000000000000000000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Verificare eventuali aggiornamenti reinseriti da Amministrato o OPS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Il caso di validazione, la richiesta avanza nella catena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53C4FE-7FBC-7C6E-9BD2-1AEC90143858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F7B95AD-9E47-C64C-EA43-8E8ECBFE13E0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grpSp>
        <p:nvGrpSpPr>
          <p:cNvPr id="2" name="Group 109">
            <a:extLst>
              <a:ext uri="{FF2B5EF4-FFF2-40B4-BE49-F238E27FC236}">
                <a16:creationId xmlns:a16="http://schemas.microsoft.com/office/drawing/2014/main" id="{9AF4C458-BD9F-6F80-FCAA-4622AB6D6B1D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4" name="Straight Connector 75">
              <a:extLst>
                <a:ext uri="{FF2B5EF4-FFF2-40B4-BE49-F238E27FC236}">
                  <a16:creationId xmlns:a16="http://schemas.microsoft.com/office/drawing/2014/main" id="{B9409E74-08F3-35DC-46BC-72879C3CB8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78">
              <a:extLst>
                <a:ext uri="{FF2B5EF4-FFF2-40B4-BE49-F238E27FC236}">
                  <a16:creationId xmlns:a16="http://schemas.microsoft.com/office/drawing/2014/main" id="{F6C14F97-5EAB-4543-1EA6-3989811702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70">
              <a:extLst>
                <a:ext uri="{FF2B5EF4-FFF2-40B4-BE49-F238E27FC236}">
                  <a16:creationId xmlns:a16="http://schemas.microsoft.com/office/drawing/2014/main" id="{818AB57C-47F4-1817-C3E5-3FB3664092F1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1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74490EB0-9A1C-C33D-B31D-7F4B3483FB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2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4F517D57-63CC-E8D6-6516-BA806481A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2" name="Group 69">
              <a:extLst>
                <a:ext uri="{FF2B5EF4-FFF2-40B4-BE49-F238E27FC236}">
                  <a16:creationId xmlns:a16="http://schemas.microsoft.com/office/drawing/2014/main" id="{99CD6856-B69A-A483-C854-8D16617662CE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19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F3191D23-D053-20BB-9DB2-9DCC0405EB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D518218-33D6-8326-DB64-8D2ADBE1DB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3" name="Group 68">
              <a:extLst>
                <a:ext uri="{FF2B5EF4-FFF2-40B4-BE49-F238E27FC236}">
                  <a16:creationId xmlns:a16="http://schemas.microsoft.com/office/drawing/2014/main" id="{68F383F1-52B6-8DAF-D557-657D1A2783CA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15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52FD983A-1918-7DC1-0B21-542D0AACC3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18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63E3ABE7-EE0A-24CE-6AB4-E8379F878C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23" name="Straight Connector 3">
            <a:extLst>
              <a:ext uri="{FF2B5EF4-FFF2-40B4-BE49-F238E27FC236}">
                <a16:creationId xmlns:a16="http://schemas.microsoft.com/office/drawing/2014/main" id="{77628171-467F-04ED-F3D4-1728701DB293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87AF6E67-6F51-5C78-388F-C34C248899A4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19D93833-B941-ECBC-B65C-04F64D6E6D6D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0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20B2F55F-D43A-288F-F5FC-C011653CD3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pic>
        <p:nvPicPr>
          <p:cNvPr id="32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6002612F-3901-B831-FEB0-B747336633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1" name="Rounded Rectangle 16">
            <a:extLst>
              <a:ext uri="{FF2B5EF4-FFF2-40B4-BE49-F238E27FC236}">
                <a16:creationId xmlns:a16="http://schemas.microsoft.com/office/drawing/2014/main" id="{54ED7308-7DBD-AF42-A5BE-5FE531C0FDFD}"/>
              </a:ext>
            </a:extLst>
          </p:cNvPr>
          <p:cNvSpPr/>
          <p:nvPr/>
        </p:nvSpPr>
        <p:spPr>
          <a:xfrm>
            <a:off x="4581406" y="1505043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VALIDATORE</a:t>
            </a: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C2E4C1E1-6AA4-35A0-F7C4-2CCB4A7AFE5A}"/>
              </a:ext>
            </a:extLst>
          </p:cNvPr>
          <p:cNvSpPr/>
          <p:nvPr/>
        </p:nvSpPr>
        <p:spPr>
          <a:xfrm>
            <a:off x="7890329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DI SEGRETERIA</a:t>
            </a:r>
            <a:endParaRPr lang="it-IT" sz="900" b="1" noProof="0" dirty="0">
              <a:latin typeface="GRAPHIK-SEMIBOLD" panose="020B0503030202060203" pitchFamily="34" charset="77"/>
            </a:endParaRPr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E9B136A5-3F98-F59A-8A1D-3E2E6806EE64}"/>
              </a:ext>
            </a:extLst>
          </p:cNvPr>
          <p:cNvSpPr/>
          <p:nvPr/>
        </p:nvSpPr>
        <p:spPr>
          <a:xfrm>
            <a:off x="956630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1000" b="1" dirty="0">
                <a:latin typeface="GRAPHIK-SEMIBOLD" panose="020B0503030202060203" pitchFamily="34" charset="77"/>
              </a:rPr>
              <a:t>AMMINISTRATI</a:t>
            </a:r>
            <a:endParaRPr lang="it-IT" sz="600" b="1" dirty="0">
              <a:latin typeface="GRAPHIK-SEMIBOLD" panose="020B0503030202060203" pitchFamily="34" charset="77"/>
            </a:endParaRPr>
          </a:p>
        </p:txBody>
      </p:sp>
      <p:pic>
        <p:nvPicPr>
          <p:cNvPr id="27" name="Immagine 26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CD807C66-C13C-0D1E-4A5E-EE9799C07B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23813" y="2674943"/>
            <a:ext cx="4773859" cy="28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58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2BBDF7-A10E-7921-5910-4215E1AA2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uppo 21">
            <a:extLst>
              <a:ext uri="{FF2B5EF4-FFF2-40B4-BE49-F238E27FC236}">
                <a16:creationId xmlns:a16="http://schemas.microsoft.com/office/drawing/2014/main" id="{23D7FB2D-79A5-9E3E-22C4-CD9E667E30A0}"/>
              </a:ext>
            </a:extLst>
          </p:cNvPr>
          <p:cNvGrpSpPr/>
          <p:nvPr/>
        </p:nvGrpSpPr>
        <p:grpSpPr>
          <a:xfrm>
            <a:off x="0" y="1570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CB721C0A-51E8-46D3-8E49-77DA5B9C62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8760BFF8-2188-DB95-90FF-18D6FAC12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240A217B-E066-C147-EA71-A32BC4A7F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Firma delle Richieste di Assenza</a:t>
            </a: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19E9F430-1237-889B-366D-6AB9360CFC50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A14360F3-BB95-7455-4318-517BE24CBFC9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Firmare le licenze di tipo </a:t>
            </a:r>
            <a:r>
              <a:rPr lang="it-IT" sz="1100" b="0" dirty="0"/>
              <a:t>“licenza firma”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B20000B-10D5-6ADA-7FF0-227E4F45A442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C5D140AC-3C80-5057-81CB-1D41CDD7B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6DECA67-7355-18CA-BDF6-658C0F10EFFA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1C2AF669-8DE8-B225-D807-1DB1D2A98758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ED380466-66B7-12DA-9344-C233F8CE0D3E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90BAC2E0-87C6-6712-78AA-6A13F8F8AE0C}"/>
              </a:ext>
            </a:extLst>
          </p:cNvPr>
          <p:cNvSpPr txBox="1">
            <a:spLocks/>
          </p:cNvSpPr>
          <p:nvPr/>
        </p:nvSpPr>
        <p:spPr>
          <a:xfrm>
            <a:off x="220548" y="2703801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Presenze → Assenze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→ Monitoraggio comunicazioni assenze</a:t>
            </a:r>
            <a:endParaRPr kumimoji="0" lang="it-IT" sz="11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Visualizzare l’elenco delle richieste nello stato </a:t>
            </a:r>
            <a:r>
              <a:rPr lang="it-IT" sz="1100" dirty="0"/>
              <a:t>Da firmare 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Aprire il dettaglio della richiesta per verificare dati e documentazione cliccando sull’icona lente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Firmare la richiesta tramite il pulsante </a:t>
            </a:r>
            <a:r>
              <a:rPr lang="it-IT" sz="1100" dirty="0"/>
              <a:t>Firma</a:t>
            </a:r>
          </a:p>
          <a:p>
            <a:pPr marL="285750" lvl="0" indent="-285750" algn="just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sz="1100" b="0" dirty="0"/>
              <a:t>Confermare l’azione di firma per completare definitivamente la richiesta</a:t>
            </a:r>
          </a:p>
          <a:p>
            <a:pPr marL="285750" lvl="0" indent="-285750" algn="just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endParaRPr lang="it-IT" sz="1100" b="0" dirty="0"/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dirty="0"/>
              <a:t>⚠️ </a:t>
            </a:r>
            <a:r>
              <a:rPr lang="it-IT" sz="1100" b="0" dirty="0"/>
              <a:t>La firma può bypassare la fase di validazione.</a:t>
            </a:r>
            <a:br>
              <a:rPr lang="it-IT" sz="1100" b="0" dirty="0"/>
            </a:br>
            <a:r>
              <a:rPr lang="it-IT" sz="1100" b="0" dirty="0"/>
              <a:t>Con la firma viene generato un annesso documentale.</a:t>
            </a:r>
            <a:br>
              <a:rPr lang="it-IT" sz="1100" b="0" dirty="0"/>
            </a:br>
            <a:r>
              <a:rPr lang="it-IT" sz="1100" b="0" dirty="0"/>
              <a:t>Se è prevista solo validazione, non viene generato alcun annesso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5D1E21-E9FB-10CD-6A94-CE929E5F2E82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1836A92-D855-6EEF-7E32-8443AD80A7C7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grpSp>
        <p:nvGrpSpPr>
          <p:cNvPr id="2" name="Group 109">
            <a:extLst>
              <a:ext uri="{FF2B5EF4-FFF2-40B4-BE49-F238E27FC236}">
                <a16:creationId xmlns:a16="http://schemas.microsoft.com/office/drawing/2014/main" id="{420DE016-B15F-C5E0-98E8-91CB81265B7C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4" name="Straight Connector 75">
              <a:extLst>
                <a:ext uri="{FF2B5EF4-FFF2-40B4-BE49-F238E27FC236}">
                  <a16:creationId xmlns:a16="http://schemas.microsoft.com/office/drawing/2014/main" id="{7E680EAB-8F1A-3B14-8B84-669C81F6B8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78">
              <a:extLst>
                <a:ext uri="{FF2B5EF4-FFF2-40B4-BE49-F238E27FC236}">
                  <a16:creationId xmlns:a16="http://schemas.microsoft.com/office/drawing/2014/main" id="{0F287F21-C24A-5F71-F99B-3F78A17A2D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70">
              <a:extLst>
                <a:ext uri="{FF2B5EF4-FFF2-40B4-BE49-F238E27FC236}">
                  <a16:creationId xmlns:a16="http://schemas.microsoft.com/office/drawing/2014/main" id="{2217EC95-7FFC-B28A-F86B-3AFD2F0B17AE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1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BBE58C9-9CAF-6279-4782-592E04BDAC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2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79740F93-ABBF-6FBB-6D94-AE4D8F4020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2" name="Group 69">
              <a:extLst>
                <a:ext uri="{FF2B5EF4-FFF2-40B4-BE49-F238E27FC236}">
                  <a16:creationId xmlns:a16="http://schemas.microsoft.com/office/drawing/2014/main" id="{9FD72ADC-0A3E-3058-A947-9F78DCE6DACE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19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A071EA91-71A3-82B3-3B63-3A38F71E31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BFE6C37D-16EB-BD36-C419-08AEF461BD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13" name="Group 68">
              <a:extLst>
                <a:ext uri="{FF2B5EF4-FFF2-40B4-BE49-F238E27FC236}">
                  <a16:creationId xmlns:a16="http://schemas.microsoft.com/office/drawing/2014/main" id="{22DEC241-9F2A-F3EB-025E-DF67D39F2EED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15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3EFC441-EF66-F707-4B6C-9AF009E364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18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3F060F66-3F27-88B6-D4D3-148EBD6DEC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23" name="Straight Connector 3">
            <a:extLst>
              <a:ext uri="{FF2B5EF4-FFF2-40B4-BE49-F238E27FC236}">
                <a16:creationId xmlns:a16="http://schemas.microsoft.com/office/drawing/2014/main" id="{6161D2AA-F2A7-BF3B-46F6-2DA000E0505E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568FF651-DC1F-F227-8C29-078BF10E2F22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1CB3EB96-E02A-3F90-D370-83F1EF498AB1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6CF8987C-9F99-A438-DF2B-BB916094969D}"/>
              </a:ext>
            </a:extLst>
          </p:cNvPr>
          <p:cNvSpPr/>
          <p:nvPr/>
        </p:nvSpPr>
        <p:spPr>
          <a:xfrm>
            <a:off x="4482931" y="1505543"/>
            <a:ext cx="18360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FIRMATARIO</a:t>
            </a:r>
          </a:p>
        </p:txBody>
      </p:sp>
      <p:pic>
        <p:nvPicPr>
          <p:cNvPr id="30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5AE33BE1-2333-9BEA-E391-1353F7963C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pic>
        <p:nvPicPr>
          <p:cNvPr id="32" name="Graphic 10" descr="House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7085E191-FC0C-9F3B-DD17-7FEA03AF40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pic>
        <p:nvPicPr>
          <p:cNvPr id="31" name="Picture 2" descr="MacBookPro-Mask.png">
            <a:extLst>
              <a:ext uri="{FF2B5EF4-FFF2-40B4-BE49-F238E27FC236}">
                <a16:creationId xmlns:a16="http://schemas.microsoft.com/office/drawing/2014/main" id="{C7B29947-A95C-013C-708C-40E1DDF3737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>
            <a:extLst>
              <a:ext uri="{FF2B5EF4-FFF2-40B4-BE49-F238E27FC236}">
                <a16:creationId xmlns:a16="http://schemas.microsoft.com/office/drawing/2014/main" id="{CE3A74E4-F3CB-AA23-22C7-35ED9878DFD9}"/>
              </a:ext>
            </a:extLst>
          </p:cNvPr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20" y="2674943"/>
            <a:ext cx="4763293" cy="281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9C72BB46-3FD8-BEB0-4F69-A9EB16542298}"/>
              </a:ext>
            </a:extLst>
          </p:cNvPr>
          <p:cNvSpPr/>
          <p:nvPr/>
        </p:nvSpPr>
        <p:spPr>
          <a:xfrm>
            <a:off x="7890329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VALIDATORE</a:t>
            </a:r>
          </a:p>
        </p:txBody>
      </p:sp>
      <p:sp>
        <p:nvSpPr>
          <p:cNvPr id="34" name="Rounded Rectangle 7">
            <a:extLst>
              <a:ext uri="{FF2B5EF4-FFF2-40B4-BE49-F238E27FC236}">
                <a16:creationId xmlns:a16="http://schemas.microsoft.com/office/drawing/2014/main" id="{B1257795-6A2A-644F-8642-B9CBA220569D}"/>
              </a:ext>
            </a:extLst>
          </p:cNvPr>
          <p:cNvSpPr/>
          <p:nvPr/>
        </p:nvSpPr>
        <p:spPr>
          <a:xfrm>
            <a:off x="956630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1000" b="1">
                <a:latin typeface="GRAPHIK-SEMIBOLD" panose="020B0503030202060203" pitchFamily="34" charset="77"/>
              </a:rPr>
              <a:t>FIRMATARIO</a:t>
            </a:r>
          </a:p>
          <a:p>
            <a:pPr algn="ctr"/>
            <a:r>
              <a:rPr lang="it-IT" sz="700" b="1">
                <a:latin typeface="GRAPHIK-SEMIBOLD" panose="020B0503030202060203" pitchFamily="34" charset="77"/>
              </a:rPr>
              <a:t>(</a:t>
            </a:r>
            <a:r>
              <a:rPr lang="it-IT" sz="600" b="1">
                <a:latin typeface="GRAPHIK-SEMIBOLD" panose="020B0503030202060203" pitchFamily="34" charset="77"/>
              </a:rPr>
              <a:t>solo se previsto dalla variazione)</a:t>
            </a:r>
          </a:p>
        </p:txBody>
      </p:sp>
    </p:spTree>
    <p:extLst>
      <p:ext uri="{BB962C8B-B14F-4D97-AF65-F5344CB8AC3E}">
        <p14:creationId xmlns:p14="http://schemas.microsoft.com/office/powerpoint/2010/main" val="2157230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FABCA-68F2-0AAE-9736-C5E87D273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2938E13C-3360-043E-1EAD-264A08FCA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3538ADB3-CCC7-64B5-906B-7ECD7D4DA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>
                <a:latin typeface="GRAPHIK-MEDIUM" panose="020B0503030202060203"/>
              </a:rPr>
              <a:t>LICENZE</a:t>
            </a:r>
            <a:endParaRPr lang="it-IT" sz="2400" b="0" noProof="0">
              <a:latin typeface="GRAPHIK-MEDIUM" panose="020B0503030202060203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1C0C04-9E84-13B4-0319-94FBEF264ED7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DCC40B92-1D63-C118-82B9-2648CA6752D8}"/>
              </a:ext>
            </a:extLst>
          </p:cNvPr>
          <p:cNvSpPr txBox="1">
            <a:spLocks/>
          </p:cNvSpPr>
          <p:nvPr/>
        </p:nvSpPr>
        <p:spPr>
          <a:xfrm>
            <a:off x="5448590" y="2174161"/>
            <a:ext cx="4598236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latin typeface="GRAPHIK-MEDIUM" panose="020B0503030202060203" pitchFamily="34" charset="77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Creazione della Licenza </a:t>
            </a:r>
            <a:endParaRPr lang="it-IT" sz="1800" b="0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latin typeface="GRAPHIK-MEDIUM" panose="020B0503030202060203" pitchFamily="34" charset="77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Gestione e gestione della Licenza</a:t>
            </a:r>
            <a:endParaRPr lang="it-IT" sz="1800" b="0" dirty="0">
              <a:latin typeface="GRAPHIK-MEDIUM" panose="020B0503030202060203" pitchFamily="34" charset="77"/>
            </a:endParaRPr>
          </a:p>
          <a:p>
            <a:pPr algn="l">
              <a:lnSpc>
                <a:spcPct val="100000"/>
              </a:lnSpc>
            </a:pPr>
            <a:endParaRPr lang="it-IT" sz="1800" b="0" dirty="0">
              <a:latin typeface="GRAPHIK-MEDIUM" panose="020B0503030202060203" pitchFamily="34" charset="77"/>
              <a:hlinkClick r:id="rId6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latin typeface="GRAPHIK-MEDIUM" panose="020B0503030202060203" pitchFamily="34" charset="77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Validazione Richieste Licenza</a:t>
            </a:r>
            <a:endParaRPr lang="it-IT" sz="1800" b="0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latin typeface="GRAPHIK-MEDIUM" panose="020B0503030202060203" pitchFamily="34" charset="77"/>
              </a:rPr>
              <a:t>Firma Richieste Licenze (Licenza tipo Firma)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 dirty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D38C6E68-2384-8E11-67A3-E03460B325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A4E491B-AA3E-5997-FA7F-51313CD159E1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18101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28744-C63F-E287-63F1-914A43D9B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4787378B-5A1B-9FBE-773F-3F68DE10B6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A049ED37-56A6-46A8-2E66-FDF2ECEF225D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D1052BE3-4FF8-FB6A-C4C7-9ABBA51D4D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55AAFD52-F005-A6A7-BBEF-57DA62D7F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46F97D2E-63B6-D14C-E181-3E86B23E9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Creazione della Licenza 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ED46A0B-8178-D236-C85C-D1F24A5A5478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0FD684B-2B9E-F239-B2A2-DC611EB756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DD41501-AF63-F749-8C6D-568967D2F3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CA147FA-51A6-0D94-13EE-BDAD34D4F540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16BF8E7-7552-B7B0-8230-9F7493EE5C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0AC968FB-FAE5-EB9A-E26A-570E6500BF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87FD6405-034E-CA94-9BBD-402B48FB0A35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3E55CF00-5246-4B37-3171-A0FDAD6511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B0CBA2FD-C3DF-7D84-C247-3FF52A13FF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DB97BAE-A650-68AF-169B-141FD6F024DF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2B576CE5-72FC-48D6-022D-8C5C3C02CE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E447ED5B-034A-73EE-FF38-4E9208EFA3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D25B4845-FF6F-6079-474C-88890D175BBE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0B80175D-1321-2564-0942-E8BE0421ED33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Permettere all’Amministrato/OPS di inserire una richiesta di licenza in modo corretto e conforme alla variazione selezionata.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EB5A6259-581A-8866-2121-626CB5CF2768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0BDB25FB-AE70-AC73-7844-7E63F5585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801383A3-3189-252B-2A31-50F042E1D6F8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5E346D49-CB66-D288-9BC3-9D44D964743E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D383714-131D-176E-E937-3ABBE35CA761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2A32BD20-ECBE-9DE5-A3A6-8CF1011223FB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3642B8-6D25-7CD4-CA6A-BBE001D1DF6E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2D7DBA4-B808-85BD-3BD9-4F915F959AEF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061D2A-4B9A-770D-8B72-CB022CDC0FC7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1F8A86E6-550B-670F-F362-C7473DB7D6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8CA91E8B-0871-E9FC-47D8-6DF246E213CA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CA430A05-35C0-8094-6491-8FEF793624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8020E73A-A711-8DFD-EE32-CEDF19DDFB42}"/>
              </a:ext>
            </a:extLst>
          </p:cNvPr>
          <p:cNvSpPr/>
          <p:nvPr/>
        </p:nvSpPr>
        <p:spPr>
          <a:xfrm>
            <a:off x="787204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VALIDATORE</a:t>
            </a: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CB3456A6-E364-9819-22FD-80F8A2BD0971}"/>
              </a:ext>
            </a:extLst>
          </p:cNvPr>
          <p:cNvSpPr/>
          <p:nvPr/>
        </p:nvSpPr>
        <p:spPr>
          <a:xfrm>
            <a:off x="9548013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FIRMATARIO</a:t>
            </a:r>
          </a:p>
          <a:p>
            <a:pPr algn="ctr"/>
            <a:r>
              <a:rPr lang="it-IT" sz="600" b="1">
                <a:latin typeface="GRAPHIK-SEMIBOLD" panose="020B0503030202060203" pitchFamily="34" charset="77"/>
              </a:rPr>
              <a:t>(solo se previsto dalla variazione)</a:t>
            </a:r>
            <a:endParaRPr lang="it-IT" sz="600" b="1" noProof="0">
              <a:latin typeface="GRAPHIK-SEMIBOLD" panose="020B0503030202060203" pitchFamily="34" charset="77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3C6A91-CFB1-2048-4A0C-911BF96BA596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</a:t>
            </a:r>
            <a:r>
              <a:rPr lang="it-IT" sz="1100" dirty="0"/>
              <a:t>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Presenze → Licenze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→ 	Richiesta Licenza,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dopo aver verificato il Monte Ore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</a:t>
            </a:r>
            <a:r>
              <a:rPr lang="it-IT" sz="1100" dirty="0"/>
              <a:t>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Inserisci nuova licenza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Compilare: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variazione (tipologia di licenza)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date di inizio e fine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tipologia di località (nazionale/estera)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eventuali informazioni aggiuntive richieste</a:t>
            </a:r>
          </a:p>
          <a:p>
            <a:pPr marL="171450" indent="-171450" algn="just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Inviare la richiesta, cliccando sul tasto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Invia Licenza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(stato In fase di validazione)</a:t>
            </a:r>
          </a:p>
          <a:p>
            <a:pPr marL="171450" indent="-171450" algn="just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Monitorare lo stato e verificare eventuali richieste di aggiornamento</a:t>
            </a:r>
          </a:p>
          <a:p>
            <a:pPr marL="171450" indent="-171450" algn="just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r>
              <a:rPr lang="it-IT" sz="1100" dirty="0"/>
              <a:t>⚠️ </a:t>
            </a:r>
            <a:r>
              <a:rPr lang="it-IT" sz="1100" b="0" dirty="0"/>
              <a:t>La richiesta passa nello stato Da validare.</a:t>
            </a:r>
          </a:p>
          <a:p>
            <a:r>
              <a:rPr lang="it-IT" sz="1100" b="0" dirty="0"/>
              <a:t>Se la variazione prevede Monte Ore e non è presente residuo → richiesta KO.</a:t>
            </a:r>
            <a:br>
              <a:rPr lang="it-IT" sz="1100" b="0" dirty="0"/>
            </a:br>
            <a:r>
              <a:rPr lang="it-IT" sz="1100" b="0" dirty="0"/>
              <a:t>Le variazioni a </a:t>
            </a:r>
            <a:r>
              <a:rPr lang="it-IT" sz="1100" b="0" dirty="0" err="1"/>
              <a:t>null</a:t>
            </a:r>
            <a:r>
              <a:rPr lang="it-IT" sz="1100" b="0" dirty="0"/>
              <a:t> non prevedono controllo di residuo.</a:t>
            </a:r>
          </a:p>
          <a:p>
            <a:pPr algn="just">
              <a:lnSpc>
                <a:spcPct val="150000"/>
              </a:lnSpc>
              <a:buClr>
                <a:srgbClr val="92D050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lvl="0" algn="just">
              <a:lnSpc>
                <a:spcPct val="150000"/>
              </a:lnSpc>
              <a:buClr>
                <a:schemeClr val="tx1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0500D8D-083F-A844-7770-21599C55ED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50608" y="2674943"/>
            <a:ext cx="4783396" cy="2856137"/>
          </a:xfrm>
          <a:prstGeom prst="rect">
            <a:avLst/>
          </a:prstGeom>
        </p:spPr>
      </p:pic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4DD3BC5A-30FF-0013-8152-46D42E63DF66}"/>
              </a:ext>
            </a:extLst>
          </p:cNvPr>
          <p:cNvSpPr/>
          <p:nvPr/>
        </p:nvSpPr>
        <p:spPr>
          <a:xfrm>
            <a:off x="4581406" y="1346635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009EAA55-6A05-ED63-CA73-CA3684C2D6DD}"/>
              </a:ext>
            </a:extLst>
          </p:cNvPr>
          <p:cNvSpPr/>
          <p:nvPr/>
        </p:nvSpPr>
        <p:spPr>
          <a:xfrm>
            <a:off x="4582433" y="1694732"/>
            <a:ext cx="18468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AMMINISTRATO</a:t>
            </a:r>
          </a:p>
        </p:txBody>
      </p:sp>
    </p:spTree>
    <p:extLst>
      <p:ext uri="{BB962C8B-B14F-4D97-AF65-F5344CB8AC3E}">
        <p14:creationId xmlns:p14="http://schemas.microsoft.com/office/powerpoint/2010/main" val="3704673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210F4-8A16-F1CE-05DA-BBA7D4EA6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3F6D2634-6477-459B-3993-4CFADC5A2F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73F89AF0-301F-4099-C828-1BEC3E913E67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B034C9DF-FD04-4A05-D299-2FF4DE3030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EEA15285-B2BB-0871-785F-B59CE639A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1E626937-D827-88A2-B444-F87FA6946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Monitoraggio e Gestione della Licenza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30C3618-2935-F5C5-7A0A-9FDCBEA38C21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66249A0-6F54-E825-1780-9DC7DD7D42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5AC06E5-4BE5-D0B3-B8B3-0C349248FC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9A63974-09F6-141A-F293-28254032CF01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D51194F-87F8-DA2D-1B79-04AA35820E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826FA349-66FC-C669-E53D-BD7C5AA0CF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87272068-D735-C49A-6B03-7DA521DF78A9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FC7D3598-7D90-3A1E-D4C4-C5083FED14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9D28B29A-4768-48A7-7343-A0952FE93C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AB6BE30-46E7-55DE-FB20-B016B56F0808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E96CE7D-3166-5ABE-C822-2623181B75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AA517899-38DD-4BE3-B2D6-BA0FB3306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1C090105-04BF-6FB6-36AE-B063ECF8DE3A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C76038C4-6F43-0A83-6E4A-1137838E7F51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dirty="0"/>
              <a:t>Monitorare lo stato della richiesta e intervenire in caso di aggiornamento.</a:t>
            </a:r>
            <a:endParaRPr lang="it-IT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E927B81-22E1-E50E-BF9C-2E2A48C7A05C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3DBDCEE0-1FB6-FA55-5D42-61B8EF9B5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A48F369B-C6C1-5B62-A7B8-94D803BF431C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213D485B-CBBC-5576-9242-7CD98D2DE04E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BA5AA0-A8E6-4DBE-B1E8-A213D392ABFC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21EC100A-A792-C9DD-B27F-47D23E906B05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D7AF12-3559-4222-359E-7DD58E6F9B28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E3AF68E-7D1E-6B78-8F2C-F498FAA12C32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B3A614-761D-6BF2-B7F1-482FCD97A26E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11E1855D-CFAE-70E9-EB3C-9E62A425D6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22997CD-DD79-6F9C-D487-B101B6916177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12B95785-0207-FF83-E51E-32172AF6EC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AD149683-3089-2B2E-6148-AE8A45435D28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</a:t>
            </a:r>
            <a:r>
              <a:rPr lang="it-IT" sz="1100" dirty="0"/>
              <a:t>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Presenze → Licenze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→ 	Monitoraggio Richieste Licenze</a:t>
            </a:r>
            <a:endParaRPr lang="it-IT" sz="110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Ricercare l’Amministrato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Aprire il dettaglio cliccando su icona lente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Verificare la catena approvativa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In caso di richiesta aggiornamento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Modificare i dati richiesti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Reinviare la richiesta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1F9D69C-AFB6-7EC7-76CB-F57B36EC519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50608" y="2654042"/>
            <a:ext cx="4745005" cy="2832358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0F409481-ED6B-EA13-942B-2BAD239824D4}"/>
              </a:ext>
            </a:extLst>
          </p:cNvPr>
          <p:cNvSpPr/>
          <p:nvPr/>
        </p:nvSpPr>
        <p:spPr>
          <a:xfrm>
            <a:off x="787204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VALIDATORE</a:t>
            </a: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7EB4C9C4-A4F3-299C-93F8-D4287C582E87}"/>
              </a:ext>
            </a:extLst>
          </p:cNvPr>
          <p:cNvSpPr/>
          <p:nvPr/>
        </p:nvSpPr>
        <p:spPr>
          <a:xfrm>
            <a:off x="9548013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FIRMATARIO</a:t>
            </a:r>
          </a:p>
          <a:p>
            <a:pPr algn="ctr"/>
            <a:r>
              <a:rPr lang="it-IT" sz="600" b="1">
                <a:latin typeface="GRAPHIK-SEMIBOLD" panose="020B0503030202060203" pitchFamily="34" charset="77"/>
              </a:rPr>
              <a:t>(solo se previsto dalla variazione)</a:t>
            </a:r>
            <a:endParaRPr lang="it-IT" sz="600" b="1" noProof="0">
              <a:latin typeface="GRAPHIK-SEMIBOLD" panose="020B0503030202060203" pitchFamily="34" charset="77"/>
            </a:endParaRPr>
          </a:p>
        </p:txBody>
      </p: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02420C6B-9FE5-5E9E-E052-EA9BAB625D32}"/>
              </a:ext>
            </a:extLst>
          </p:cNvPr>
          <p:cNvSpPr/>
          <p:nvPr/>
        </p:nvSpPr>
        <p:spPr>
          <a:xfrm>
            <a:off x="4581406" y="1346635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5E1D6196-3D44-9458-3CCC-63754811D102}"/>
              </a:ext>
            </a:extLst>
          </p:cNvPr>
          <p:cNvSpPr/>
          <p:nvPr/>
        </p:nvSpPr>
        <p:spPr>
          <a:xfrm>
            <a:off x="4582433" y="1694732"/>
            <a:ext cx="18468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AMMINISTRATO</a:t>
            </a:r>
          </a:p>
        </p:txBody>
      </p:sp>
    </p:spTree>
    <p:extLst>
      <p:ext uri="{BB962C8B-B14F-4D97-AF65-F5344CB8AC3E}">
        <p14:creationId xmlns:p14="http://schemas.microsoft.com/office/powerpoint/2010/main" val="1753815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3AA05-B225-6BE9-DDF0-650274E60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BE23C5A2-90C6-4F32-85DA-1EBB801D4F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BEF8E554-1DE7-51B6-1B5B-49206601FC50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1D51535A-B969-7519-799B-5B95175FF3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EF3023AD-CBB5-C827-22E2-20B18CE75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B8FFF391-9A9D-101A-16C1-FB74B99A9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Validazione Richieste Licenza</a:t>
            </a: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E0B45372-0A72-29B2-1FD9-3660AC448791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D3B815C2-D257-5F04-657E-8EA9C67B1623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Approvare, rifiutare o richiedere aggiornamento sulla licenza..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E503FA8-EFD5-9772-343D-536F1927EABE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12A5282D-1B4B-9FF8-D4B8-DBA1F419F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CBFBFF20-A8B0-D67B-7081-90BC54BB589B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2666CAB5-E09D-68C4-5FA3-F9A301D6F3B0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CA41564-97EE-F494-386E-02715E73C4A7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5AB1BB-460C-9FC5-59BE-D0042C531FD7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4881311-1924-36F0-4868-61BC61470488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3" name="Graphic 10" descr="House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2F5A69A0-9A92-A15C-49CF-82F13E8F48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C7E23723-A47D-7F8A-5435-638FC52CC1CD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</a:t>
            </a:r>
            <a:r>
              <a:rPr lang="it-IT" sz="1100" dirty="0"/>
              <a:t>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Presenze → Licenze </a:t>
            </a:r>
            <a:endParaRPr lang="it-IT" sz="11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Accede al dettaglio della richiesta cliccando sull’icona lente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Cliccando sul tasto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valida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, il Validatore può: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Validare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 la licenza (lo stato passa ad in validazione in corso)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Rifiutare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inserendo una motivazione (la licenza verrà annullata)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Richiedere aggiornamento </a:t>
            </a:r>
          </a:p>
          <a:p>
            <a:pPr lvl="0" algn="just">
              <a:lnSpc>
                <a:spcPct val="150000"/>
              </a:lnSpc>
              <a:buClr>
                <a:schemeClr val="tx1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lvl="0" algn="just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sz="1100" b="0" dirty="0"/>
              <a:t>Il firmatario può bypassare il validatore e applicare direttamente la propria firma, completando così l’intero flusso di validazione e firma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</p:txBody>
      </p:sp>
      <p:grpSp>
        <p:nvGrpSpPr>
          <p:cNvPr id="7" name="Group 109">
            <a:extLst>
              <a:ext uri="{FF2B5EF4-FFF2-40B4-BE49-F238E27FC236}">
                <a16:creationId xmlns:a16="http://schemas.microsoft.com/office/drawing/2014/main" id="{B4B2F0EA-6FFA-C396-53E4-603BDE29532A}"/>
              </a:ext>
            </a:extLst>
          </p:cNvPr>
          <p:cNvGrpSpPr/>
          <p:nvPr/>
        </p:nvGrpSpPr>
        <p:grpSpPr>
          <a:xfrm>
            <a:off x="7903840" y="946339"/>
            <a:ext cx="448035" cy="378005"/>
            <a:chOff x="5916015" y="1634494"/>
            <a:chExt cx="1031356" cy="870153"/>
          </a:xfrm>
        </p:grpSpPr>
        <p:cxnSp>
          <p:nvCxnSpPr>
            <p:cNvPr id="10" name="Straight Connector 75">
              <a:extLst>
                <a:ext uri="{FF2B5EF4-FFF2-40B4-BE49-F238E27FC236}">
                  <a16:creationId xmlns:a16="http://schemas.microsoft.com/office/drawing/2014/main" id="{6FDFF03B-ABEC-8F4D-DA32-18A755A52C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78">
              <a:extLst>
                <a:ext uri="{FF2B5EF4-FFF2-40B4-BE49-F238E27FC236}">
                  <a16:creationId xmlns:a16="http://schemas.microsoft.com/office/drawing/2014/main" id="{1E533162-FEB6-8308-7A98-75960597BE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70">
              <a:extLst>
                <a:ext uri="{FF2B5EF4-FFF2-40B4-BE49-F238E27FC236}">
                  <a16:creationId xmlns:a16="http://schemas.microsoft.com/office/drawing/2014/main" id="{5060E279-A626-2552-6496-A7A5A1A23C4E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33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4B424A8-AA4E-E7B3-F3AE-88E5AEB10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4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83632AB7-B44A-42A7-352A-CD8F0615C9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2" name="Group 69">
              <a:extLst>
                <a:ext uri="{FF2B5EF4-FFF2-40B4-BE49-F238E27FC236}">
                  <a16:creationId xmlns:a16="http://schemas.microsoft.com/office/drawing/2014/main" id="{5BC82681-1661-1BE9-DF5B-31007CBF6E88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8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D352C95-5074-3C00-9C1B-F852D2A0E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2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5EB5D206-92DF-EE4B-CEFA-51A4290E3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3" name="Group 68">
              <a:extLst>
                <a:ext uri="{FF2B5EF4-FFF2-40B4-BE49-F238E27FC236}">
                  <a16:creationId xmlns:a16="http://schemas.microsoft.com/office/drawing/2014/main" id="{867C1A95-9E81-0529-A516-4FE1156FB5C5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4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9540841F-3C5E-CEB0-1E48-22B8BAD763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6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5588E3AF-0F9E-96CD-E8BD-AC85FC268B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cxnSp>
        <p:nvCxnSpPr>
          <p:cNvPr id="35" name="Straight Connector 3">
            <a:extLst>
              <a:ext uri="{FF2B5EF4-FFF2-40B4-BE49-F238E27FC236}">
                <a16:creationId xmlns:a16="http://schemas.microsoft.com/office/drawing/2014/main" id="{AB10CEA4-4646-9D5F-58B7-82DDA61A8BD2}"/>
              </a:ext>
            </a:extLst>
          </p:cNvPr>
          <p:cNvCxnSpPr>
            <a:cxnSpLocks/>
          </p:cNvCxnSpPr>
          <p:nvPr/>
        </p:nvCxnSpPr>
        <p:spPr>
          <a:xfrm>
            <a:off x="6771770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>
            <a:extLst>
              <a:ext uri="{FF2B5EF4-FFF2-40B4-BE49-F238E27FC236}">
                <a16:creationId xmlns:a16="http://schemas.microsoft.com/office/drawing/2014/main" id="{188395CC-EFD2-010B-7709-362144887EA1}"/>
              </a:ext>
            </a:extLst>
          </p:cNvPr>
          <p:cNvSpPr txBox="1">
            <a:spLocks/>
          </p:cNvSpPr>
          <p:nvPr/>
        </p:nvSpPr>
        <p:spPr>
          <a:xfrm>
            <a:off x="8467760" y="1071069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38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AB8B8581-4413-AF0E-3A04-02082EEFE6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C5EC0E88-C2EB-FA13-AFDD-82219B4AD5D1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13926C98-E8EE-4BE5-A79F-B321622F59AC}"/>
              </a:ext>
            </a:extLst>
          </p:cNvPr>
          <p:cNvSpPr/>
          <p:nvPr/>
        </p:nvSpPr>
        <p:spPr>
          <a:xfrm>
            <a:off x="8685857" y="1505543"/>
            <a:ext cx="1656000" cy="292100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0PERATORE DI SEGRETERIA</a:t>
            </a: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45978C28-97FA-0889-D164-A19315EB5CEA}"/>
              </a:ext>
            </a:extLst>
          </p:cNvPr>
          <p:cNvSpPr/>
          <p:nvPr/>
        </p:nvSpPr>
        <p:spPr>
          <a:xfrm>
            <a:off x="10361829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FIRMATARIO</a:t>
            </a: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7ECA4AB0-5210-7521-2D4F-DB626F4E904C}"/>
              </a:ext>
            </a:extLst>
          </p:cNvPr>
          <p:cNvSpPr/>
          <p:nvPr/>
        </p:nvSpPr>
        <p:spPr>
          <a:xfrm>
            <a:off x="7009884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AMMINISTRATO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A7637F4-FD40-B0A0-A45E-281160C0AC92}"/>
              </a:ext>
            </a:extLst>
          </p:cNvPr>
          <p:cNvSpPr/>
          <p:nvPr/>
        </p:nvSpPr>
        <p:spPr>
          <a:xfrm>
            <a:off x="4581406" y="1505043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VALIDATORE</a:t>
            </a:r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BE68E844-E51E-F271-39A6-F9FC3FAE793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16418" y="2683650"/>
            <a:ext cx="4779196" cy="283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79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B44A5-D577-D623-8549-5C5818365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A1DF60C9-A7F6-55D6-35C3-38D6AD3232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41B73350-E281-05DA-27A9-10EA245168D5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D4B827CA-F87F-EA10-814C-84A198BEB6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371D312E-6E9A-952B-E20A-BC95AB987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A18A4218-299D-F484-D3AD-5F2A0A5C2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Firma Richieste Licenza (Licenza di tipo Firma)</a:t>
            </a:r>
          </a:p>
        </p:txBody>
      </p:sp>
      <p:sp>
        <p:nvSpPr>
          <p:cNvPr id="128" name="Title 1">
            <a:extLst>
              <a:ext uri="{FF2B5EF4-FFF2-40B4-BE49-F238E27FC236}">
                <a16:creationId xmlns:a16="http://schemas.microsoft.com/office/drawing/2014/main" id="{DAAA6A87-109E-3098-2D19-A912E5ED5D8A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49F5BF16-4D36-5CF3-C066-37C54F7E59EF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Firmare le licenze che prevedono firma finale.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8DE8CBCE-DDBF-C8BC-FEEF-4042F141D222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7F935BCD-1FB0-9942-5F75-48952D3B8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B802ECF5-AB41-CB40-6861-C50351969A54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92FCD505-82EF-F96C-82A2-A5CD3DF5F0E1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51E3A498-DA29-4254-7BD5-BD3790CF7A2B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3ADD0A9-3FA8-2E0E-17EC-8A03655B3B2D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952BAD9-A4E5-2AD8-1804-340868718D73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3" name="Graphic 10" descr="House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6E24E9C3-0B3B-09D5-8AA1-521D66AFD6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CAD07BE-432F-1C02-8E66-5D4FBE626C8F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Accedere a</a:t>
            </a:r>
            <a:r>
              <a:rPr lang="it-IT" sz="1100" dirty="0"/>
              <a:t>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Presenze → Licenze → Monitoraggio Comunicazione Licenze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Se prevista, la licenza passa al Firmatario, che può: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aprire il dettaglio della richiesta cliccando sull’icona lente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consultare la documentazione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Firmare cliccando sul pulsante valida e firma 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Cliccando sul tasto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valida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, il Validatore può: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Validare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la licenza 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Rifiutare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inserendo una motivazione (la licenza verrà annullata)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Richiedere aggiornamento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(la licenza torna all’OPS)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La licenza firmata confluisce nei conteggi dello statino e nel calcolo dei residui</a:t>
            </a: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Il firmatario può chiedere licenze anche per se stesso.</a:t>
            </a: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La firma può bypassare la validazione.</a:t>
            </a: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Con la firma viene generato un annesso.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</p:txBody>
      </p:sp>
      <p:grpSp>
        <p:nvGrpSpPr>
          <p:cNvPr id="7" name="Group 109">
            <a:extLst>
              <a:ext uri="{FF2B5EF4-FFF2-40B4-BE49-F238E27FC236}">
                <a16:creationId xmlns:a16="http://schemas.microsoft.com/office/drawing/2014/main" id="{FFE650B7-C659-C756-3B33-D93249C1DD53}"/>
              </a:ext>
            </a:extLst>
          </p:cNvPr>
          <p:cNvGrpSpPr/>
          <p:nvPr/>
        </p:nvGrpSpPr>
        <p:grpSpPr>
          <a:xfrm>
            <a:off x="7903840" y="946339"/>
            <a:ext cx="448035" cy="378005"/>
            <a:chOff x="5916015" y="1634494"/>
            <a:chExt cx="1031356" cy="870153"/>
          </a:xfrm>
        </p:grpSpPr>
        <p:cxnSp>
          <p:nvCxnSpPr>
            <p:cNvPr id="10" name="Straight Connector 75">
              <a:extLst>
                <a:ext uri="{FF2B5EF4-FFF2-40B4-BE49-F238E27FC236}">
                  <a16:creationId xmlns:a16="http://schemas.microsoft.com/office/drawing/2014/main" id="{857A7632-B243-8AB6-B9FE-C65E9C6B5B1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78">
              <a:extLst>
                <a:ext uri="{FF2B5EF4-FFF2-40B4-BE49-F238E27FC236}">
                  <a16:creationId xmlns:a16="http://schemas.microsoft.com/office/drawing/2014/main" id="{AF4DE0A2-2025-0830-2C62-19F5144C34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70">
              <a:extLst>
                <a:ext uri="{FF2B5EF4-FFF2-40B4-BE49-F238E27FC236}">
                  <a16:creationId xmlns:a16="http://schemas.microsoft.com/office/drawing/2014/main" id="{7D728AB0-DFDA-590A-F7BF-66CA98EF37AE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33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A8CEF635-A474-379D-EE35-56C769D57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4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A12C821-F80C-57EA-7869-289DCF433A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2" name="Group 69">
              <a:extLst>
                <a:ext uri="{FF2B5EF4-FFF2-40B4-BE49-F238E27FC236}">
                  <a16:creationId xmlns:a16="http://schemas.microsoft.com/office/drawing/2014/main" id="{E7DFA3A2-D1C0-8E57-3A38-5FA406882D82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8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C69643A4-36E0-8D24-5460-E20BA71FB7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2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0C3B6B1B-2F58-900E-CBB6-3F3469C527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23" name="Group 68">
              <a:extLst>
                <a:ext uri="{FF2B5EF4-FFF2-40B4-BE49-F238E27FC236}">
                  <a16:creationId xmlns:a16="http://schemas.microsoft.com/office/drawing/2014/main" id="{EE7D7BC7-9EAF-DD4F-4964-F97659CDDFF8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4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61E3FE5-81C1-2EF3-E74F-8E4D41B6BE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6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67D2CFE-E00C-62D2-BBAA-0A3D007E98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3C6E318F-6202-79E2-4703-5BB2B4D9197C}"/>
              </a:ext>
            </a:extLst>
          </p:cNvPr>
          <p:cNvSpPr txBox="1">
            <a:spLocks/>
          </p:cNvSpPr>
          <p:nvPr/>
        </p:nvSpPr>
        <p:spPr>
          <a:xfrm>
            <a:off x="8467760" y="1071069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38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EBA6F430-6F42-9328-E562-EDA6520C1C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66754233-11FC-032E-33DA-0478CAC0EB4E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3AAA941-0BB0-B69D-0D30-CEC83566A022}"/>
              </a:ext>
            </a:extLst>
          </p:cNvPr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7132320" y="2674943"/>
            <a:ext cx="4763293" cy="281145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DEA726-DA29-8924-7014-CBCD0E6246A4}"/>
              </a:ext>
            </a:extLst>
          </p:cNvPr>
          <p:cNvCxnSpPr>
            <a:cxnSpLocks/>
          </p:cNvCxnSpPr>
          <p:nvPr/>
        </p:nvCxnSpPr>
        <p:spPr>
          <a:xfrm>
            <a:off x="6771770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6">
            <a:extLst>
              <a:ext uri="{FF2B5EF4-FFF2-40B4-BE49-F238E27FC236}">
                <a16:creationId xmlns:a16="http://schemas.microsoft.com/office/drawing/2014/main" id="{779BA2B4-FFDA-45B2-DF59-B4BEFB07B373}"/>
              </a:ext>
            </a:extLst>
          </p:cNvPr>
          <p:cNvSpPr/>
          <p:nvPr/>
        </p:nvSpPr>
        <p:spPr>
          <a:xfrm>
            <a:off x="8685857" y="1505543"/>
            <a:ext cx="1656000" cy="292100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0PERATORE DI SEGRETERIA</a:t>
            </a: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240183F0-B4E7-D845-823B-75F0C874DA01}"/>
              </a:ext>
            </a:extLst>
          </p:cNvPr>
          <p:cNvSpPr/>
          <p:nvPr/>
        </p:nvSpPr>
        <p:spPr>
          <a:xfrm>
            <a:off x="10361829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E2AB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VALIDATORE</a:t>
            </a:r>
            <a:endParaRPr lang="it-IT" sz="600" b="1" noProof="0" dirty="0">
              <a:latin typeface="GRAPHIK-SEMIBOLD" panose="020B0503030202060203" pitchFamily="34" charset="77"/>
            </a:endParaRPr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E7192443-4BFB-CA09-E664-115597CFAFF1}"/>
              </a:ext>
            </a:extLst>
          </p:cNvPr>
          <p:cNvSpPr/>
          <p:nvPr/>
        </p:nvSpPr>
        <p:spPr>
          <a:xfrm>
            <a:off x="7009884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>
                <a:latin typeface="GRAPHIK-SEMIBOLD" panose="020B0503030202060203" pitchFamily="34" charset="77"/>
              </a:rPr>
              <a:t>AMMINISTRATO</a:t>
            </a:r>
          </a:p>
        </p:txBody>
      </p:sp>
      <p:sp>
        <p:nvSpPr>
          <p:cNvPr id="18" name="Rounded Rectangle 16">
            <a:extLst>
              <a:ext uri="{FF2B5EF4-FFF2-40B4-BE49-F238E27FC236}">
                <a16:creationId xmlns:a16="http://schemas.microsoft.com/office/drawing/2014/main" id="{FEEB9A62-88FB-DAA4-A445-DCBB0D26D323}"/>
              </a:ext>
            </a:extLst>
          </p:cNvPr>
          <p:cNvSpPr/>
          <p:nvPr/>
        </p:nvSpPr>
        <p:spPr>
          <a:xfrm>
            <a:off x="4581406" y="1505043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FIRMATARIO</a:t>
            </a:r>
          </a:p>
        </p:txBody>
      </p:sp>
    </p:spTree>
    <p:extLst>
      <p:ext uri="{BB962C8B-B14F-4D97-AF65-F5344CB8AC3E}">
        <p14:creationId xmlns:p14="http://schemas.microsoft.com/office/powerpoint/2010/main" val="1578894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9FADB-7688-C169-EA92-F397ED6D6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F954452E-6755-2718-FF8D-30A3C51BE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C2ADC636-14D7-6D77-5A0E-780B5C805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 noProof="0" dirty="0">
                <a:latin typeface="GRAPHIK-MEDIUM" panose="020B0503030202060203"/>
              </a:rPr>
              <a:t>FASCE ORARIE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1F522B-5D03-C658-F360-7F4621A1A7CD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28EE14F5-E5D7-2070-8C44-207F85295C66}"/>
              </a:ext>
            </a:extLst>
          </p:cNvPr>
          <p:cNvSpPr txBox="1">
            <a:spLocks/>
          </p:cNvSpPr>
          <p:nvPr/>
        </p:nvSpPr>
        <p:spPr>
          <a:xfrm>
            <a:off x="5448589" y="2174161"/>
            <a:ext cx="6253673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solidFill>
                  <a:srgbClr val="FFFFFF"/>
                </a:solidFill>
                <a:latin typeface="GRAPHIK-MEDIUM" panose="020B0503030202060203" pitchFamily="34" charset="77"/>
              </a:rPr>
              <a:t>Configurazione Fasce Orarie per Ente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-MEDIUM" panose="020B0503030202060203" pitchFamily="34" charset="77"/>
              <a:ea typeface="+mj-ea"/>
              <a:cs typeface="+mj-cs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solidFill>
                  <a:srgbClr val="FFFFFF"/>
                </a:solidFill>
                <a:latin typeface="GRAPHIK-MEDIUM" panose="020B0503030202060203" pitchFamily="34" charset="77"/>
              </a:rPr>
              <a:t>Configurazione Fasce Orarie per Amministrato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 dirty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A925C11E-B59E-12E9-5921-BEFA8C040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16FAF66-1809-CF24-A316-033945222DC3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56176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D2AC9-86EF-0B39-BB9B-DFDBB357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1F466F54-B095-02CD-681B-F71BEA2D6B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69C6724F-FF10-5221-E58E-0E20EB005D0F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F456D70E-439D-148D-745C-DF36F96A26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29B8689D-E3B1-2086-272F-F3D04D1A3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9782353F-FBF5-D2B1-0145-9728F0D9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Configurazione fasce orarie per Ente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D3383A6-3C97-F6DF-B126-CA6DF85DCBD4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564CBE3-2928-CF75-0077-E38A46BDFC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E20E3CB-1C12-D7EB-0E61-7C8D6CF46A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A8A1820-BDF8-461F-5AF2-EC37E516FFE1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F0771FFB-F716-68ED-EB80-D3ADEE60A4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30B119FF-3881-3BE7-FF7F-9D988230EF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B4C4962-432A-3D1D-E04F-3E98EC17A7F8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63DFB0C7-1596-A2A4-46E0-0C812673ED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2D08721-2606-2762-BB11-510F5A227E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81EA4BC-9014-A109-BE84-0F727362798C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8F27AD55-5FE5-9C99-8337-AEDFAB5AB5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527E67D8-79CD-D4AA-8433-3B47E54A37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53FA779F-2FC0-D0AA-45C1-EB5F4744B5FD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7F529021-7E20-7426-C00C-ECDFF1AEFAC6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Definire la fascia oraria standard (di default) applicata a tutti gli amministrati dell’ente.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907FAF67-E9D0-7647-3EFD-146515BB9CD3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E07883CC-FC7F-EA90-AC75-5A59356A6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2A5DBD94-804D-5A19-2AD6-37F37EF7787B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6CEF0FAE-0002-B9BF-79CC-D7418B6E689A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AB7F7E-C9A5-2661-0894-A9189A907203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05F34A67-D5CE-C429-D41E-6953FF9863E1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7CAA73A-5216-D4C3-1768-20C92DA8615E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476F381-2D28-4831-1E2E-D051455D7C9B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FC75A3-6C75-DEF6-F8F2-442F1A86A406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81F0A5CB-370D-091F-6712-03AD05FE48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585159D2-0C2F-4B61-100E-F10CF7645A61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9ED3FD30-BD2C-ECEA-016D-5E5BE7F834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940483CA-6159-EA7A-0459-4959DD26C831}"/>
              </a:ext>
            </a:extLst>
          </p:cNvPr>
          <p:cNvSpPr/>
          <p:nvPr/>
        </p:nvSpPr>
        <p:spPr>
          <a:xfrm>
            <a:off x="787204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C328205-A1CF-61AF-FBD6-248040C34C68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</a:t>
            </a:r>
            <a:r>
              <a:rPr lang="it-IT" sz="1100" dirty="0"/>
              <a:t>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Presenze → Fasce Orarie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→ Configurazione per Ente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</a:t>
            </a:r>
            <a:r>
              <a:rPr lang="it-IT" sz="1100" b="0" dirty="0"/>
              <a:t>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 su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Nuova configurazione fascia oraria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Compilare:</a:t>
            </a:r>
          </a:p>
          <a:p>
            <a:endParaRPr lang="it-IT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Nome fascia oraria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Descrizione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Data inizio e fine validità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Ora e durata pausa pranzo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Orari di ingresso e uscita per ciascun giorno</a:t>
            </a:r>
          </a:p>
          <a:p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100" b="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t-IT" sz="1100" b="0" dirty="0"/>
              <a:t>Verificare che il totale settimanale sia 36 ore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it-IT" sz="1100" b="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t-IT" sz="1100" b="0" dirty="0"/>
              <a:t>Confermare e validare il riepilogo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it-IT" sz="1100" b="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it-IT" sz="1100" b="0" dirty="0"/>
              <a:t>È possibile modificare tramite l’icona </a:t>
            </a:r>
            <a:r>
              <a:rPr lang="it-IT" sz="1100" dirty="0"/>
              <a:t>matita</a:t>
            </a:r>
            <a:r>
              <a:rPr lang="it-IT" sz="1100" b="0" dirty="0"/>
              <a:t> e aprire il dettaglio tramite icona </a:t>
            </a:r>
            <a:r>
              <a:rPr lang="it-IT" sz="1100" dirty="0"/>
              <a:t>lente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it-IT" sz="1100" b="0" dirty="0"/>
          </a:p>
          <a:p>
            <a:r>
              <a:rPr lang="it-IT" sz="1100" b="0" dirty="0"/>
              <a:t>⚠️ Non è possibile configurare fasce con data di inizio nel passato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it-IT" sz="1100" b="0" dirty="0"/>
          </a:p>
          <a:p>
            <a:endParaRPr lang="it-IT" sz="1100" b="0" dirty="0"/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E86C0747-A12C-895E-1F5A-ABBCAFF911AE}"/>
              </a:ext>
            </a:extLst>
          </p:cNvPr>
          <p:cNvSpPr/>
          <p:nvPr/>
        </p:nvSpPr>
        <p:spPr>
          <a:xfrm>
            <a:off x="4482931" y="1852334"/>
            <a:ext cx="1847827" cy="2520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7" name="Rounded Rectangle 16">
            <a:extLst>
              <a:ext uri="{FF2B5EF4-FFF2-40B4-BE49-F238E27FC236}">
                <a16:creationId xmlns:a16="http://schemas.microsoft.com/office/drawing/2014/main" id="{AB8D3EEA-344C-A60E-DCF9-97E823F5381F}"/>
              </a:ext>
            </a:extLst>
          </p:cNvPr>
          <p:cNvSpPr/>
          <p:nvPr/>
        </p:nvSpPr>
        <p:spPr>
          <a:xfrm>
            <a:off x="4482931" y="1280846"/>
            <a:ext cx="1847827" cy="252000"/>
          </a:xfrm>
          <a:prstGeom prst="roundRect">
            <a:avLst>
              <a:gd name="adj" fmla="val 50000"/>
            </a:avLst>
          </a:prstGeom>
          <a:solidFill>
            <a:srgbClr val="47D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AMMINISTRATIVO GLOB.</a:t>
            </a:r>
          </a:p>
        </p:txBody>
      </p:sp>
      <p:sp>
        <p:nvSpPr>
          <p:cNvPr id="11" name="Rounded Rectangle 16">
            <a:extLst>
              <a:ext uri="{FF2B5EF4-FFF2-40B4-BE49-F238E27FC236}">
                <a16:creationId xmlns:a16="http://schemas.microsoft.com/office/drawing/2014/main" id="{0C841F23-8516-983A-BB3E-D93A78BAF4CD}"/>
              </a:ext>
            </a:extLst>
          </p:cNvPr>
          <p:cNvSpPr/>
          <p:nvPr/>
        </p:nvSpPr>
        <p:spPr>
          <a:xfrm>
            <a:off x="4482931" y="1565892"/>
            <a:ext cx="1847827" cy="2520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AMMINISTRATIVO LOCALE </a:t>
            </a:r>
          </a:p>
        </p:txBody>
      </p:sp>
    </p:spTree>
    <p:extLst>
      <p:ext uri="{BB962C8B-B14F-4D97-AF65-F5344CB8AC3E}">
        <p14:creationId xmlns:p14="http://schemas.microsoft.com/office/powerpoint/2010/main" val="1613064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3AADF-62CE-3EE8-CE41-4BBE8CC9F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B83A2E64-FE3A-39AB-5F64-623CAEC991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41CDE7C2-EC46-6F49-2A77-8E311F7116A1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D4A959F7-3170-98F6-BAB1-27CB364C58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81292BE4-10C9-E7CD-E7A8-CDD443DBD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E42D6433-EC8D-87CA-BEC4-34C3473E6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Configurazione fasce orarie per Ente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5701CD6-6DCA-DF39-43F5-910DFBD047F8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BCBF991-D9C8-685D-5C9E-09745406C1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C808CB1-EB4F-D04F-8D0A-3EB5C86B9A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13C0CE0-265C-4C6C-27E7-D59F72B152DF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888770BE-2DD3-0635-D0F0-4BDFA3DCB8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EEF6CC1-DAA4-BC05-0C83-C1A2523E4D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3685EDB-BBCD-BA11-4D58-A8A9E96E8078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E4AD79D7-A2BD-B4F1-D192-2914630AEA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6DDB02D4-729C-14B4-B4D1-A59DC222ED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E4D66ED-CA5C-F28D-B81B-9BF02FFE447C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FBCACECF-379E-DBFE-EA0B-19616E897B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D96D9A9-2717-91B3-1546-DD9B7CF105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728127E5-9590-5C89-2738-5F1636694314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8A4B655F-BD10-74B1-08F6-08D70ACFFA6A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Definire la fascia oraria standard (di default) applicata a tutti gli amministrati dell’ente.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1F6509E-0890-9FE9-C316-956E21B1DA6D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00A90315-C61D-CB4C-B2BF-7949D3A5E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2E19C42-AD3A-8E60-BBE5-8F485E0CC249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A8D13B57-14FD-B0D0-2457-F592535035B1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161F8C-0CC5-F322-189A-26AA93FA8560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EDBC4C8A-028B-ABA3-6133-26DE03081941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082AC6-A4FE-F583-CC5A-B9CF8E6AE617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12C18C9-D64E-32DC-7513-D28F6DB840B4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305FC1-BA14-552C-4C3E-3BBC9730592A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DE666F51-F198-6BAA-7F0F-9D69852625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2A72DE39-5034-76F4-0719-91E5DDA3E8F0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A6ABE05D-2216-2C95-0823-9EEA3762DD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7985A0E7-1114-B326-0A3A-5DAA2C3D5258}"/>
              </a:ext>
            </a:extLst>
          </p:cNvPr>
          <p:cNvSpPr/>
          <p:nvPr/>
        </p:nvSpPr>
        <p:spPr>
          <a:xfrm>
            <a:off x="787204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7F90B5F-D827-3DD9-66F2-E1BCAEA15F93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</a:t>
            </a:r>
            <a:r>
              <a:rPr lang="it-IT" sz="1100" dirty="0"/>
              <a:t>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Presenze → Fasce Orarie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→ Configurazione per Amministrato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</a:t>
            </a:r>
            <a:r>
              <a:rPr lang="it-IT" sz="1100" b="0" dirty="0"/>
              <a:t>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 su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Nuova configurazione fascia oraria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l’amministrato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Compilare i dati della fascia (analoghi a quelli per ente)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 Confermare e validare il riepilogo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È possibile modificare tramite l’icona </a:t>
            </a:r>
            <a:r>
              <a:rPr lang="it-IT" sz="1100" dirty="0"/>
              <a:t>matita</a:t>
            </a:r>
            <a:r>
              <a:rPr lang="it-IT" sz="1100" b="0" dirty="0"/>
              <a:t> e aprire il dettaglio tramite icona </a:t>
            </a:r>
            <a:r>
              <a:rPr lang="it-IT" sz="1100" dirty="0"/>
              <a:t>lente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/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/>
          </a:p>
          <a:p>
            <a:r>
              <a:rPr lang="it-IT" sz="1100" b="0" dirty="0"/>
              <a:t>⚠️ La fascia oraria per amministrato prevale su quella dell’ente.</a:t>
            </a:r>
          </a:p>
          <a:p>
            <a:endParaRPr lang="it-IT" sz="1100" b="0" dirty="0"/>
          </a:p>
          <a:p>
            <a:r>
              <a:rPr lang="it-IT" sz="1100" b="0" dirty="0"/>
              <a:t>In assenza di configurazione specifica, viene applicata la fascia standard dell’ente</a:t>
            </a:r>
          </a:p>
          <a:p>
            <a:r>
              <a:rPr lang="it-IT" sz="1100" b="0" dirty="0"/>
              <a:t>.</a:t>
            </a:r>
          </a:p>
          <a:p>
            <a:r>
              <a:rPr lang="it-IT" sz="1100" b="0" dirty="0"/>
              <a:t>Le fasce orarie sono utilizzate dal sistema per il controllo delle timbrature e la</a:t>
            </a:r>
          </a:p>
          <a:p>
            <a:r>
              <a:rPr lang="it-IT" sz="1100" b="0" dirty="0"/>
              <a:t> generazione delle anomalie.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/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/>
          </a:p>
          <a:p>
            <a:endParaRPr lang="it-IT" sz="1100" b="0" dirty="0"/>
          </a:p>
        </p:txBody>
      </p: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72FCBB28-694C-733C-5833-BCD8EE86DE0A}"/>
              </a:ext>
            </a:extLst>
          </p:cNvPr>
          <p:cNvSpPr/>
          <p:nvPr/>
        </p:nvSpPr>
        <p:spPr>
          <a:xfrm>
            <a:off x="4482931" y="1852334"/>
            <a:ext cx="1847827" cy="2520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18" name="Rounded Rectangle 16">
            <a:extLst>
              <a:ext uri="{FF2B5EF4-FFF2-40B4-BE49-F238E27FC236}">
                <a16:creationId xmlns:a16="http://schemas.microsoft.com/office/drawing/2014/main" id="{3F5E28C3-DE2F-9EE2-AC20-2FE509F65789}"/>
              </a:ext>
            </a:extLst>
          </p:cNvPr>
          <p:cNvSpPr/>
          <p:nvPr/>
        </p:nvSpPr>
        <p:spPr>
          <a:xfrm>
            <a:off x="4482931" y="1280846"/>
            <a:ext cx="1847827" cy="252000"/>
          </a:xfrm>
          <a:prstGeom prst="roundRect">
            <a:avLst>
              <a:gd name="adj" fmla="val 50000"/>
            </a:avLst>
          </a:prstGeom>
          <a:solidFill>
            <a:srgbClr val="47D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AMMINISTRATIVO GLOB.</a:t>
            </a:r>
          </a:p>
        </p:txBody>
      </p:sp>
      <p:sp>
        <p:nvSpPr>
          <p:cNvPr id="19" name="Rounded Rectangle 16">
            <a:extLst>
              <a:ext uri="{FF2B5EF4-FFF2-40B4-BE49-F238E27FC236}">
                <a16:creationId xmlns:a16="http://schemas.microsoft.com/office/drawing/2014/main" id="{4F3FD814-5753-9654-4BFD-481CB6436B70}"/>
              </a:ext>
            </a:extLst>
          </p:cNvPr>
          <p:cNvSpPr/>
          <p:nvPr/>
        </p:nvSpPr>
        <p:spPr>
          <a:xfrm>
            <a:off x="4482931" y="1565892"/>
            <a:ext cx="1847827" cy="2520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AMMINISTRATIVO LOCALE </a:t>
            </a:r>
          </a:p>
        </p:txBody>
      </p:sp>
    </p:spTree>
    <p:extLst>
      <p:ext uri="{BB962C8B-B14F-4D97-AF65-F5344CB8AC3E}">
        <p14:creationId xmlns:p14="http://schemas.microsoft.com/office/powerpoint/2010/main" val="33505014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7D48-5C48-09B2-6AB3-5A21FFB7D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BDF09147-1BE1-9564-2007-CD6EDD01A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4B2001DD-035F-0ED0-7FC2-F6F5EF24E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 noProof="0" dirty="0">
                <a:latin typeface="GRAPHIK-MEDIUM" panose="020B0503030202060203"/>
              </a:rPr>
              <a:t>SERVIZI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D0E8B2-1ECB-E59D-24F2-63A9351F7681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C80E4CC1-7773-6341-5AE7-39CC255E4BEC}"/>
              </a:ext>
            </a:extLst>
          </p:cNvPr>
          <p:cNvSpPr txBox="1">
            <a:spLocks/>
          </p:cNvSpPr>
          <p:nvPr/>
        </p:nvSpPr>
        <p:spPr>
          <a:xfrm>
            <a:off x="5448589" y="2174161"/>
            <a:ext cx="6253673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solidFill>
                  <a:srgbClr val="FFFFFF"/>
                </a:solidFill>
                <a:latin typeface="GRAPHIK-MEDIUM" panose="020B0503030202060203" pitchFamily="34" charset="77"/>
              </a:rPr>
              <a:t>Creazione Servizi di Caserma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-MEDIUM" panose="020B0503030202060203" pitchFamily="34" charset="77"/>
              <a:ea typeface="+mj-ea"/>
              <a:cs typeface="+mj-cs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solidFill>
                  <a:srgbClr val="FFFFFF"/>
                </a:solidFill>
                <a:latin typeface="GRAPHIK-MEDIUM" panose="020B0503030202060203" pitchFamily="34" charset="77"/>
              </a:rPr>
              <a:t>Creazione Ordine del Giorno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solidFill>
                  <a:srgbClr val="FFFFFF"/>
                </a:solidFill>
                <a:latin typeface="GRAPHIK-MEDIUM" panose="020B0503030202060203" pitchFamily="34" charset="77"/>
              </a:rPr>
              <a:t>Modifica Ordine di Servizio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dirty="0">
                <a:solidFill>
                  <a:srgbClr val="FFFFFF"/>
                </a:solidFill>
                <a:latin typeface="GRAPHIK-MEDIUM" panose="020B0503030202060203" pitchFamily="34" charset="77"/>
              </a:rPr>
              <a:t>Ordine del Giorno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noProof="0" dirty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24C77875-2A8B-18D9-BC87-7490D867E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D87E93E-A435-0730-3634-A88A956800B5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128395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AC8B7-E8B5-9DBD-1733-06E49E2ED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7819DF5A-85B2-D9FF-A545-9CE0497BAE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68588572-235F-3F81-9409-20BB4A95FDBF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7ACEB025-C456-5146-30D3-ED0851653D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C1A4494E-DFF0-4E83-AC8E-753C493AC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28ACA795-39A2-81AB-1E03-50F20CCB7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Creazione Servizi di Caserma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D243792-D8B8-D0B4-1662-E41F519D22E5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79D5ECAF-39F8-A815-1E50-5E6A9A26A4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57112F8-2D0C-F657-3EAF-9A7C2C0CB2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F5B50551-EB5E-2BC7-D2D0-1AA02C2076F9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6C320D5-238E-14A0-0C7F-8E62020875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76A297FE-8A5B-C91D-FA13-71EBB3904C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D205728-6E31-8D4B-2369-F416F216E9B2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6E77760-A996-4D97-7D59-CF962E4789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18140D7D-4F0B-FCF2-65E5-135B3AA10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22E5193-8A33-7E44-8854-DE84105EA9BC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01E3D8D-30CF-C8AA-72F9-4A4D103A75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E4244D9-E44A-4E46-00C0-FFBE85B7F1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F9E382FC-1183-D7ED-F82F-06A0DDF05758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6DD94E8E-5CA7-838C-66C5-EEEBD0DCF189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Configurare i servizi associati alle caserme per consentire la creazione degli ordini di servizio.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77A8024-EF93-A124-B256-966E4AB72CEC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1E7107FC-4FEF-13E6-F7DD-29CA44B4A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B7A1F15-70E1-89F1-42D3-E0AFE0E15D16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6B9D5F0E-BD78-5E24-D40B-07D66CB5C170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9B5108-32FE-BD52-990E-E9C7C4B39856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292F646B-0660-AB0B-EFAA-BB4F7834B222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6D8E94C-9613-1B9C-0A9C-781EA4FE9EF1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71F4FB-8AF7-D93B-8670-ED1C1688ADAE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54D0B0-127E-170A-08D5-9ED735D8141F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8EC5E62F-A150-2438-FA8B-A859D26BEF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01EF751-A382-A235-4BC2-1C0065BA764D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C91433B3-CC95-5C7E-2626-C2B307A636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38C22FD6-8242-E5B7-83E2-011CE240ABA7}"/>
              </a:ext>
            </a:extLst>
          </p:cNvPr>
          <p:cNvSpPr/>
          <p:nvPr/>
        </p:nvSpPr>
        <p:spPr>
          <a:xfrm>
            <a:off x="787204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9500A8F-4481-682B-A04C-96461692D193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</a:t>
            </a:r>
            <a:r>
              <a:rPr lang="it-IT" sz="1100" dirty="0"/>
              <a:t>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Presenze → Turni e Servizi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→ Servizi di Caserma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</a:t>
            </a:r>
            <a:r>
              <a:rPr lang="it-IT" sz="1100" b="0" dirty="0"/>
              <a:t>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 su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Aggiungi Nuovo Servizio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Compilare: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codice servizio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Descrizione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Data inizio e fine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Caserma di riferimento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Tipologia di servizio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Stato (abilitato/disabilitato)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date di inizio e fine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tipologia di località (nazionale/estera)</a:t>
            </a:r>
          </a:p>
          <a:p>
            <a:pPr marL="28575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eventuali informazioni aggiuntive richieste</a:t>
            </a:r>
          </a:p>
          <a:p>
            <a:pPr marL="171450" indent="-171450" algn="just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Confermare tramite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Salva Servizio</a:t>
            </a:r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D2EDE5BD-400F-177C-9B32-9C446EB43C06}"/>
              </a:ext>
            </a:extLst>
          </p:cNvPr>
          <p:cNvSpPr/>
          <p:nvPr/>
        </p:nvSpPr>
        <p:spPr>
          <a:xfrm>
            <a:off x="4581406" y="1480197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COMANDO ALLA SEDE</a:t>
            </a:r>
          </a:p>
        </p:txBody>
      </p:sp>
    </p:spTree>
    <p:extLst>
      <p:ext uri="{BB962C8B-B14F-4D97-AF65-F5344CB8AC3E}">
        <p14:creationId xmlns:p14="http://schemas.microsoft.com/office/powerpoint/2010/main" val="22983064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EF990-F05A-889F-32AB-4C15F00A2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2E691CB0-B7D3-C429-79EB-6C23B3D699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EFD50B56-84E4-8A9B-73B0-2CBD0EB5C332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2393CCE4-3DEF-0375-3BD8-F01A60A678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7CB98A88-CD10-694C-92DF-2DB216F2C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7C8F17FD-4454-1254-36B4-C121B194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Creazione Ordine di Servizio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2263495-D803-7A29-4D7F-0FDC1D827BED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4EEA83A-5AE9-3043-B95E-2F44493CB7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5A4A4E7-BED4-7794-3E99-ACE97DBE57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69328D9-E6D1-3B03-E59D-0D59ADA08B1E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BC64765-A32F-6808-6056-7E4C71FAA1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F5B8EF8-C23D-DE39-129C-F45EA60E5E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28FB0FA-5B22-53EA-79BB-298A7BD0E51A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AD13F957-1B64-D898-44B9-89AF0EE8DE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4ED69E80-E85C-D0B2-F41A-362583C91B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5C0C300-BB64-DA71-A724-94AE3C4E8C2D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1172B6D-9F44-A10B-59C4-CE7C789ECF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C217DF9-5AC9-884C-EB78-253C7EA5E3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BA89AE90-D722-4BF8-E04A-1E873C5B70DC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76F819A2-7647-8912-0158-D65BEA2AC8FF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Associare un servizio a uno o più amministrati per un determinato periodo.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E025449-5B71-BBE7-D6C5-94D87BC7B275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E664C13F-442D-CB9B-780D-1F679DC94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BA3A4BC-03B9-B08B-A51C-1DCFEFFE94AB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64BD8B0F-3DB9-B728-29AC-B843DC6592B5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8200151-195A-966D-9516-C19D8AB2AA09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CD8162E6-71EE-420B-B4A4-148DEC1FFC1D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2413D24-94F7-937D-C2C5-8FC1D08DA25B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F1534DF-452F-71FB-4CC6-0358558639BE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7A59C5-2659-284C-6705-F4A1D1644143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A567A765-4614-01C1-51E1-99AF69ED0E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30CCDDD8-1C0D-86D5-CC55-8CEFDB69611C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E5654469-28F0-B431-E8B4-A5886886A7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F824AF17-515B-7E41-9F81-55EE5C1CD592}"/>
              </a:ext>
            </a:extLst>
          </p:cNvPr>
          <p:cNvSpPr/>
          <p:nvPr/>
        </p:nvSpPr>
        <p:spPr>
          <a:xfrm>
            <a:off x="787204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AC3FF79-F798-F380-8C35-17137F91882B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</a:t>
            </a:r>
            <a:r>
              <a:rPr lang="it-IT" sz="1100" dirty="0"/>
              <a:t>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Presenze → Turni e Servizi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→ Servizi di Caserma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</a:t>
            </a:r>
            <a:r>
              <a:rPr lang="it-IT" sz="1100" b="0" dirty="0"/>
              <a:t>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 su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Crea nuovo ordine di servizio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Compilare: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Servizio di riferimento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Caserma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Data inizio e fine validità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Caserma di riferimento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Tipologia di servizio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Amministrato da associare</a:t>
            </a:r>
          </a:p>
          <a:p>
            <a:pPr marL="171450" indent="-171450" algn="just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Confermare tramite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Conferma</a:t>
            </a:r>
          </a:p>
          <a:p>
            <a:pPr marL="171450" indent="-171450" algn="just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È possibile visualizzare il dettaglio tramite icona lente</a:t>
            </a:r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9E283BC2-980F-41B5-59EB-D46862325797}"/>
              </a:ext>
            </a:extLst>
          </p:cNvPr>
          <p:cNvSpPr/>
          <p:nvPr/>
        </p:nvSpPr>
        <p:spPr>
          <a:xfrm>
            <a:off x="4581406" y="1480197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COMANDO ALLA SEDE</a:t>
            </a:r>
          </a:p>
        </p:txBody>
      </p:sp>
    </p:spTree>
    <p:extLst>
      <p:ext uri="{BB962C8B-B14F-4D97-AF65-F5344CB8AC3E}">
        <p14:creationId xmlns:p14="http://schemas.microsoft.com/office/powerpoint/2010/main" val="7979936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C5641-A226-562F-32C6-51FEBB896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E5610BB0-80D5-8694-6C53-799357E65D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59CF7EB1-17FF-3EEE-BDB1-A5ED0B32D406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6D87202A-F276-D375-212C-53977D732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E54AC756-33E3-038D-DF4C-45130EC1B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27C066C9-A82F-CC73-A56E-9BABC2BE0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Modifica Ordine di Servizio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C2DE0AE-94DF-0FE8-81BD-E64FF2062580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A704E8E-68B6-E554-08BC-CF42346DD9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C977943-3C00-F478-9C63-7D8C961EA3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CD8D1B36-E026-B4BE-381B-05814A542556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5CAA7637-AF62-E73D-C58A-6FA99FB91F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5D1521F9-663F-FB8B-68A4-019BD3CEE7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DC171CD-C87A-87C7-AB81-BA2CF7533B19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6683D949-8996-DAEF-F894-475BEEE243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35D34351-121A-1933-B512-F47B87BE22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1808B3E-21F4-E2E1-027A-C82D2E3FC74F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7B1D2CBE-2063-BD1A-0265-9331A89F2C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E977607-8B51-EC10-F061-3A22A4E876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76E71897-7435-1CCE-F420-36BFDE6984DD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7694E2E7-7404-96CC-857B-A187C3EA5548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Associare un servizio a uno o più amministrati per un determinato periodo.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BF0914AD-B15F-740B-B279-680CAD985AC1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848267FD-31AF-12F2-9AD9-866A231B9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2F67360-39DF-D93F-13D0-92C7E2B69D9C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84B1FBE1-230E-DF45-0CEE-CC8FBCB8C8C3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90799-4C31-0CE6-2B12-12E773F33D05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A1E9EFA9-CEF0-1587-5C8E-BC6054890DEA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6A6063-1F82-DAD8-EF4E-083ED9B88FF4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C5B98B1-0C5D-17D2-6B40-3000CDB8A471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936BF7-9149-9C71-4292-4066D94E6517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426C22F0-D86A-256F-A7EF-7983B7FF94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2E95F546-D40A-507E-3458-D98DFE93D743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DCB0E86C-5572-6995-18E8-CA26CBC8E5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05CCA09D-410F-3B48-2540-BA2797D76AFD}"/>
              </a:ext>
            </a:extLst>
          </p:cNvPr>
          <p:cNvSpPr/>
          <p:nvPr/>
        </p:nvSpPr>
        <p:spPr>
          <a:xfrm>
            <a:off x="787204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524A695-3052-D0D2-1C56-5B9D2225C580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alla lista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Ordini di Servizio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Individuare l’ordine da modificare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 sull’icona matita</a:t>
            </a: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È possibile modificare la data di fine validità</a:t>
            </a: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dirty="0"/>
              <a:t>⚠️</a:t>
            </a:r>
            <a:r>
              <a:rPr lang="it-IT" sz="1100" b="0" dirty="0"/>
              <a:t>Non è possibile modificare la data di </a:t>
            </a:r>
            <a:r>
              <a:rPr lang="it-IT" sz="1100" b="0" dirty="0" err="1"/>
              <a:t>inzio</a:t>
            </a:r>
            <a:r>
              <a:rPr lang="it-IT" sz="1100" b="0" dirty="0"/>
              <a:t> dell’ordine.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2F4B61DF-957E-DD01-C5AB-15F12EDC53CE}"/>
              </a:ext>
            </a:extLst>
          </p:cNvPr>
          <p:cNvSpPr/>
          <p:nvPr/>
        </p:nvSpPr>
        <p:spPr>
          <a:xfrm>
            <a:off x="4581406" y="1480197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COMANDO ALLA SEDE</a:t>
            </a:r>
          </a:p>
        </p:txBody>
      </p:sp>
    </p:spTree>
    <p:extLst>
      <p:ext uri="{BB962C8B-B14F-4D97-AF65-F5344CB8AC3E}">
        <p14:creationId xmlns:p14="http://schemas.microsoft.com/office/powerpoint/2010/main" val="193188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D873C-5903-5043-AC6D-BC5F5FCC0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4ED3A853-7821-D3FA-F94F-21CB324A5D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1318334C-5A7B-ADC0-382D-9037B7C3CC3C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77095497-DE6C-1CD9-B934-B01A90F9FB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7711639A-4162-45FF-A475-B9CE7A8D8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951B3D6E-9E9E-64B5-5C42-CB1DA9E85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Ordine del Giorno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4D2D4C1-E3A9-935C-9429-68C5FC71FA3A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AF4E2E2-EF79-6B7D-F98F-A7F6BDC1D0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B290D1-E9C7-B6BA-2246-BC110FEA29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2E8D719-AF49-04FB-6F2C-8423499311DE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ACEF2FD-34F1-9EE7-290C-EADEFD48F2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B37F5067-E0A9-3920-DA7A-2C710BC82B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FF5A17E-3771-5FC1-1679-0E4E9D8B63B4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8468E065-F82B-8757-7D9E-BC6D8EA6ED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9571E98-5653-354A-647F-A1480E37A8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58B7D6A-A487-4EBB-6FBE-B93FB246DFF8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28EF647-4152-E476-B3DF-CC7F7414F7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516A2AE0-17FB-2E41-810C-A61AF89A8E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E6F2AE4B-5ADA-9AA2-476F-D8E9729919D0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6EBEB177-7767-7550-6901-70DFA66CED86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Visualizzare la pianificazione giornaliera dei servizi per una caserma.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EA3E2C91-68F4-4E6D-D77E-76D4F042DEF9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AA44178E-A36B-2BF2-4FF8-7B5C6BEF3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29528B16-5F1E-7A27-B63F-67C21884B149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A59EFEA3-16E1-96D2-BA39-AC85EF922281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C0B4949-8BBA-ECD1-9321-ACA70C820AB0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9EAC6E0F-A736-6625-0B1E-684D92313174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E4CD23-1AD6-A480-9A45-E84D8A182C38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1A963D5-60A3-D3D2-CED6-B83DFAF39CBA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9AF0D1-49FC-B161-91F4-B0A6510A0C50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16F44426-BC92-3D8E-D112-196E29CC40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5618F7F-D3A7-D3D4-CC26-89CF113D6685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4CA47BDE-EE67-DEA5-9E57-25EEE7DDE2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A7222137-8A7C-2383-2182-ED3F8902810A}"/>
              </a:ext>
            </a:extLst>
          </p:cNvPr>
          <p:cNvSpPr/>
          <p:nvPr/>
        </p:nvSpPr>
        <p:spPr>
          <a:xfrm>
            <a:off x="787204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A0F55B8-AE60-9B1A-A023-093DEBD5849F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j-ea"/>
                <a:cs typeface="+mj-cs"/>
              </a:rPr>
              <a:t>Accedere a </a:t>
            </a:r>
            <a:r>
              <a:rPr lang="it-IT" sz="1100" dirty="0"/>
              <a:t>Presenze → Turni e Servizi → Ordine del Giorno 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Cliccare sull’icona lente è possibile consultare: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Amministrati assegnati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Servizio associato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Fasce orarie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Caserma di riferimento</a:t>
            </a:r>
          </a:p>
          <a:p>
            <a:pPr marL="285750" lvl="0" indent="-285750" algn="just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dirty="0"/>
              <a:t>⚠️</a:t>
            </a:r>
            <a:r>
              <a:rPr lang="it-IT" sz="1100" b="0" dirty="0"/>
              <a:t>Per ogni caserma e per ogni giorno e per ogni giorno può esistere un solo ordine del giorno.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A01E35AE-7660-092F-6CD5-A09B93F2DDF8}"/>
              </a:ext>
            </a:extLst>
          </p:cNvPr>
          <p:cNvSpPr/>
          <p:nvPr/>
        </p:nvSpPr>
        <p:spPr>
          <a:xfrm>
            <a:off x="4581406" y="1480197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COMANDO ALLA SEDE</a:t>
            </a:r>
          </a:p>
        </p:txBody>
      </p:sp>
    </p:spTree>
    <p:extLst>
      <p:ext uri="{BB962C8B-B14F-4D97-AF65-F5344CB8AC3E}">
        <p14:creationId xmlns:p14="http://schemas.microsoft.com/office/powerpoint/2010/main" val="11290811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21C93-80EA-878B-D129-9C48F756E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D33A5C36-6D2D-F64D-0039-804F786A1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8315346F-FDA1-8ED5-1C67-42511F739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 noProof="0" dirty="0">
                <a:latin typeface="GRAPHIK-MEDIUM" panose="020B0503030202060203"/>
              </a:rPr>
              <a:t>GESTIONE CFI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D774A10-9A50-7743-640B-5E655CED56D4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773FE37F-9A57-CFF3-B440-37D5CD78318F}"/>
              </a:ext>
            </a:extLst>
          </p:cNvPr>
          <p:cNvSpPr txBox="1">
            <a:spLocks/>
          </p:cNvSpPr>
          <p:nvPr/>
        </p:nvSpPr>
        <p:spPr>
          <a:xfrm>
            <a:off x="5448589" y="2174161"/>
            <a:ext cx="6253673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solidFill>
                  <a:srgbClr val="FFFFFF"/>
                </a:solidFill>
                <a:latin typeface="GRAPHIK-MEDIUM" panose="020B0503030202060203" pitchFamily="34" charset="77"/>
              </a:rPr>
              <a:t>Erogazione e Storno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noProof="0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solidFill>
                  <a:srgbClr val="FFFFFF"/>
                </a:solidFill>
                <a:latin typeface="GRAPHIK-MEDIUM" panose="020B0503030202060203" pitchFamily="34" charset="77"/>
              </a:rPr>
              <a:t>Consultazione CFI</a:t>
            </a:r>
            <a:endParaRPr lang="it-IT" sz="1800" b="0" u="sng" noProof="0" dirty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D27CB20E-2331-AA64-AF56-4B5DB7302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90EC93B-A9E4-AA84-52C3-8831424C7AD0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900676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2AA0E-9F46-1A12-1D31-0AA452D70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84B49EBC-365E-0517-4F02-5EFE5458FD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65B299DD-AA46-AAC7-71C9-C8933AD080F5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37DED2CE-0E2C-A064-F4B2-C07761D234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6A588C69-FAE1-EF88-7D9E-9E5E81832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D1CBC4F6-C893-FB4E-D1C8-7B9713A68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Gestione CFI-Erogazione e Storno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29099CB-BA82-F3E6-49EE-E37BB2EDB23D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060D259-11BB-DB1B-4CA0-1E46AF19B7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11AB44-BDDA-71EB-DA8C-31D7802D45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A7697591-7D99-AAA3-D276-E772B851B7BD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F95B010-09C1-127E-E8A9-F867580760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5F8E10C7-3CB7-ED10-9406-0F81A8A316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1F34150-703D-2A26-7B74-3BB69D3AD7E4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BD968C5-7589-C857-8D9E-703A90EAD2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D0325B8-21AB-B911-3CA9-341FD5906C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8191CA1-B25F-144A-38AE-448DCAB56609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55209FB-F204-FB15-5400-973F6426F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C8042602-2F5F-9462-DE82-04955C6E57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EA2A23E5-AFC5-7604-A4ED-F096804BFB83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F4CCBBF6-F994-A283-A79C-93EEAC365E0B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Gestire l’erogazione e lo storno del Compenso Forfettario di Impiego (CFI).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8C3CCE08-BE36-6EB8-0EDF-95D7A8AF21F2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44F50D8D-1D81-4A03-CA50-E82DC58B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136BE780-CD38-CC57-2301-3C0752E6B221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E4F8AD7A-C945-FBDA-6DE4-29A00E5CD98F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61CF53-F3F9-040F-83B0-57CA3FA3BE73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FD0A7B9C-F122-6FEA-4874-7F1CF96B0757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BE0DA5-05C8-1796-10B0-3694626A41EB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BA10578-F35D-5E1C-B16E-38021306A809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ECDB76-B741-4B8A-FFCE-F0D93116CD50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146F887F-34DB-7402-BDB1-26EF95B3F6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38886D2E-F3DF-ED77-FBB9-8A72FC79C9BF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64CAA66D-6691-37A0-0DF2-B269B8068A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B070AD97-EE72-7367-65BF-85507E699A4D}"/>
              </a:ext>
            </a:extLst>
          </p:cNvPr>
          <p:cNvSpPr/>
          <p:nvPr/>
        </p:nvSpPr>
        <p:spPr>
          <a:xfrm>
            <a:off x="7872041" y="1505543"/>
            <a:ext cx="16560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B0CF584-5951-52D4-90FF-BC8D7CA0846A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Accedere a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Portafoglio → CFI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Filtrare per Amministrato e Anno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Visualizzare il numero di CFI associati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/>
          </a:p>
          <a:p>
            <a:r>
              <a:rPr lang="it-IT" sz="1100" b="0" dirty="0"/>
              <a:t>Per erogare CFI: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Cliccare su Eroga CFI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Selezionare uno o più amministrati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Inserire la quantità di CFI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Confermare</a:t>
            </a:r>
          </a:p>
          <a:p>
            <a:endParaRPr lang="it-IT" sz="1100" b="0" dirty="0"/>
          </a:p>
          <a:p>
            <a:r>
              <a:rPr lang="it-IT" sz="1100" b="0" dirty="0"/>
              <a:t>Per stornare CFI:</a:t>
            </a:r>
          </a:p>
          <a:p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Cliccare su Storna CFI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Selezionare amministrati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Inserire la quantità da stornare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Confermare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371217F5-FA0F-C927-9F4D-390CD00F40C0}"/>
              </a:ext>
            </a:extLst>
          </p:cNvPr>
          <p:cNvSpPr/>
          <p:nvPr/>
        </p:nvSpPr>
        <p:spPr>
          <a:xfrm>
            <a:off x="4581406" y="1480197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DI SEGRETERIA</a:t>
            </a:r>
          </a:p>
        </p:txBody>
      </p:sp>
    </p:spTree>
    <p:extLst>
      <p:ext uri="{BB962C8B-B14F-4D97-AF65-F5344CB8AC3E}">
        <p14:creationId xmlns:p14="http://schemas.microsoft.com/office/powerpoint/2010/main" val="30448996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21DE0-AC55-46BD-B6BD-0BC20FB64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ECFC8815-46E8-92AF-9239-8F6E11414D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8A1733AB-3B2D-3005-C115-B9A72C9D73B4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B63B899A-6932-F313-C1AA-8E766584A9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16885C61-D9FD-2529-9919-6485FE0CA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1ED6AD5F-3F0A-AA6A-A95B-9645A8397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Consultazione CFI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42B2DEFF-ECBB-8CC0-4393-15571FB095F2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268F7FE-0786-AB7B-3FE6-6B37A780139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4CB9554-0BD0-131A-44FA-D7C092A1CE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AA42915-BD92-94C1-3ABC-F181A6C1A9AC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4ED2EB0-31C3-4E94-05EA-F44C41171D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8ACAEF72-75B5-216D-675F-1F4B75D9ED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8FA699C-8E6C-41A7-3803-EAC5BB4168BA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07D493B3-1703-4286-CA24-4B0FC32FD0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36D5781C-AFDC-C6F1-0C60-16088E3754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DE589E7-7D31-64B6-269C-774F12703831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01F3483A-DA13-BE88-F73C-B96FEA1C61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A6E4F278-24A9-AD46-CFA4-EC36A5A92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34DE25F5-C347-E715-DB6C-EB77F011A8EF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211D6D23-51EE-6477-4EAE-C1D8F46E7821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it-IT"/>
            </a:defPPr>
            <a:lvl1pPr marR="0" lv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it-IT" dirty="0"/>
              <a:t>Consultare lo storico delle erogazioni e dei CFI maturati.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9C0788C8-CC20-30CF-31D7-E7202D64AF57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145DDDA9-C0EC-9EE8-DD84-CA8187490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C0BE3F1-C782-8CD8-4B3E-0A8AF285A872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DE512A9A-2E28-3A07-1F47-4A8D8E704C24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E6E4C3B-B494-F4BF-8905-EA04B14394F2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E1791D01-068E-AADB-5DE1-1F3FBE5485F3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STEP PRINCIPALI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989CAC-3E00-8768-BE92-07E28D86CB6A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A04DF27-1F9D-E9DF-C8FC-911F388AAB61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6E7556-5971-0527-CA70-2DF999565D77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EEFEBEDF-DD85-5991-9E96-7BFFD9B9AA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CFAF408-04BA-11CB-EF6F-142AF6CA2AF3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42089869-B413-32ED-2064-22FEADA00C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8C04F75F-582A-5AA7-6FD4-721AB0B819D3}"/>
              </a:ext>
            </a:extLst>
          </p:cNvPr>
          <p:cNvSpPr/>
          <p:nvPr/>
        </p:nvSpPr>
        <p:spPr>
          <a:xfrm>
            <a:off x="4581406" y="1748934"/>
            <a:ext cx="1816341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AMMINISTRATI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32FA3DA-690B-583D-D9DF-273E4B41315B}"/>
              </a:ext>
            </a:extLst>
          </p:cNvPr>
          <p:cNvSpPr txBox="1">
            <a:spLocks/>
          </p:cNvSpPr>
          <p:nvPr/>
        </p:nvSpPr>
        <p:spPr>
          <a:xfrm>
            <a:off x="258375" y="2737793"/>
            <a:ext cx="5837625" cy="32617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Accedere a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</a:rPr>
              <a:t>Portafoglio → CFI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Filtrare per Anno (OPS anche per Amministrato)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Aprire il dettaglio tramite icona lente</a:t>
            </a: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/>
          </a:p>
          <a:p>
            <a:r>
              <a:rPr lang="it-IT" sz="1100" b="0" dirty="0"/>
              <a:t>Nel dettaglio è possibile visualizzare:</a:t>
            </a:r>
          </a:p>
          <a:p>
            <a:endParaRPr lang="it-IT" sz="11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Data erogazione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Operatore che ha effettuato l’operazione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Numero CFI erogati o stornati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b="0" dirty="0"/>
              <a:t>Stato (Da firmare / Firmato)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100" b="0" dirty="0"/>
          </a:p>
          <a:p>
            <a:r>
              <a:rPr lang="it-IT" sz="1100" b="0" dirty="0"/>
              <a:t>L’OPS visualizza gli amministratori di competenza</a:t>
            </a:r>
          </a:p>
          <a:p>
            <a:r>
              <a:rPr lang="it-IT" sz="1100" b="0" dirty="0"/>
              <a:t>L’amministrato visualizza i propri dati</a:t>
            </a:r>
          </a:p>
          <a:p>
            <a:r>
              <a:rPr lang="it-IT" sz="1100" b="0" dirty="0"/>
              <a:t>I CFI sono riportati nello </a:t>
            </a:r>
            <a:r>
              <a:rPr lang="it-IT" sz="1100" b="0"/>
              <a:t>statino fondo</a:t>
            </a:r>
            <a:endParaRPr lang="it-IT" sz="1100" b="0" dirty="0"/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/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  <a:latin typeface="Graphik"/>
            </a:endParaRPr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48C91B86-90B6-CD6F-A51D-5AECF60CD161}"/>
              </a:ext>
            </a:extLst>
          </p:cNvPr>
          <p:cNvSpPr/>
          <p:nvPr/>
        </p:nvSpPr>
        <p:spPr>
          <a:xfrm>
            <a:off x="4581406" y="1394472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DI SEGRETERIA</a:t>
            </a:r>
          </a:p>
        </p:txBody>
      </p:sp>
    </p:spTree>
    <p:extLst>
      <p:ext uri="{BB962C8B-B14F-4D97-AF65-F5344CB8AC3E}">
        <p14:creationId xmlns:p14="http://schemas.microsoft.com/office/powerpoint/2010/main" val="24400525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F235E-7DD6-2CD5-56E4-0786CC1FD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DFE3586E-F90D-1B27-797F-FB2986DE5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20BDAD99-5A28-E23B-04F1-E174D1C7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 noProof="0">
                <a:latin typeface="GRAPHIK-MEDIUM" panose="020B0503030202060203"/>
              </a:rPr>
              <a:t>STATINO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F1D81C-9944-3582-A33B-26EA97681E6C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4377EEE7-8FE9-43C0-95AA-65D41F469A13}"/>
              </a:ext>
            </a:extLst>
          </p:cNvPr>
          <p:cNvSpPr txBox="1">
            <a:spLocks/>
          </p:cNvSpPr>
          <p:nvPr/>
        </p:nvSpPr>
        <p:spPr>
          <a:xfrm>
            <a:off x="5448589" y="2174161"/>
            <a:ext cx="6253673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kumimoji="0" lang="it-IT" sz="1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-MEDIUM" panose="020B0503030202060203" pitchFamily="34" charset="77"/>
                <a:ea typeface="+mj-ea"/>
                <a:cs typeface="+mj-cs"/>
              </a:rPr>
              <a:t>Statino –Decretazione Operatore di Segreteria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solidFill>
                  <a:srgbClr val="FFFFFF"/>
                </a:solidFill>
                <a:latin typeface="GRAPHIK-MEDIUM" panose="020B0503030202060203" pitchFamily="34" charset="77"/>
              </a:rPr>
              <a:t>Statino –Validazione Firmatario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solidFill>
                  <a:srgbClr val="FFFFFF"/>
                </a:solidFill>
                <a:latin typeface="GRAPHIK-MEDIUM" panose="020B0503030202060203" pitchFamily="34" charset="77"/>
              </a:rPr>
              <a:t>Statino –Presa visione Amministrato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solidFill>
                  <a:srgbClr val="FFFFFF"/>
                </a:solidFill>
                <a:latin typeface="GRAPHIK-MEDIUM" panose="020B0503030202060203" pitchFamily="34" charset="77"/>
              </a:rPr>
              <a:t>Statino –Presa visione Amministrato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solidFill>
                  <a:srgbClr val="FFFFFF"/>
                </a:solidFill>
                <a:latin typeface="GRAPHIK-MEDIUM" panose="020B0503030202060203" pitchFamily="34" charset="77"/>
              </a:rPr>
              <a:t>Statino –Gestione anomalia e consolidamento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noProof="0" dirty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6810755F-6067-DB69-8351-6201BF9D1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6BB5A96-50DF-2226-4882-61AD830782F4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974409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51818-5269-007C-338B-349BE2CE1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89CA1B55-7E64-AA85-BB41-B684E403C4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BEBABE97-14FD-4BCF-4A39-8B7A5F09BE60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C1F93FF9-03C3-5331-FFF2-809E97C3BE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AB8A51B0-0169-01BD-DAB3-30B4A8248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E6FFDEC4-B337-5B30-5126-D6939C3FF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Statino –Decretazione Operatore di Segreteria</a:t>
            </a:r>
            <a:endParaRPr lang="it-IT" sz="2400" b="0" noProof="0" dirty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EC8EEF9-6BF6-4BD2-4344-5C7C19BD687F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BE53B96-D270-8E48-BFEA-2839D6F820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E577D98-B050-5AD1-4B43-1738B00100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874E8261-C3CF-BA7B-041D-B888ABF0D9E4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F2B6AB1-E575-C7F3-3D24-4ACCA6C72D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DC4EA484-ED5B-9C3B-BECC-A25A171F1C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BAF4126-DA90-1874-2DEC-1FE1E824503F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F7AFD0D-72C0-FF28-2B9B-FED43D1E3E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7F278E81-DA03-A254-9049-A914D7B46F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84FC3C9-D0E3-6243-7E45-8D8CAB7CA6FB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DC7E9E58-047C-701D-C3A3-239DBCA2D1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DEAA9D3D-80AF-5942-976D-4FFB9C8D3B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A58F8D96-B292-A272-AFEB-AEB40D3CE42E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C9876EE1-2458-05CD-A86A-5F88A6E2425D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Avviare il processo di decretazione dello statino mensile dell’Amministrato.</a:t>
            </a:r>
          </a:p>
          <a:p>
            <a:endParaRPr lang="it-IT" sz="1100" b="0" dirty="0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C58BAA9-15A3-CC83-1A78-EE70A87B1F02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5FDF83CC-CEA9-0A02-64C4-D4A5719A8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56F7D6B-30B9-7A05-9E07-A3D7A77F76A9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E1FBBFD7-CEB7-31C4-E072-11FDCF18E545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CFA0190-01C6-37AB-DA11-1612B957934D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6FA4E498-9965-3360-6D5A-8806B2796E9D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GRAPHIK-SEMIBOLD" panose="020B0503030202060203" pitchFamily="34" charset="77"/>
              </a:rPr>
              <a:t>STEP PRINCIPALI</a:t>
            </a:r>
          </a:p>
          <a:p>
            <a:pPr lvl="0">
              <a:defRPr/>
            </a:pP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  <a:p>
            <a:pPr lvl="0"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Percorso: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Statino → Consulta Statini</a:t>
            </a: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B5159BD7-F9E1-5FEE-513B-DF209111DEB6}"/>
              </a:ext>
            </a:extLst>
          </p:cNvPr>
          <p:cNvSpPr txBox="1">
            <a:spLocks/>
          </p:cNvSpPr>
          <p:nvPr/>
        </p:nvSpPr>
        <p:spPr>
          <a:xfrm>
            <a:off x="258375" y="2713907"/>
            <a:ext cx="5837625" cy="30936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Tx/>
              <a:buNone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it-IT" sz="1100" b="0" dirty="0"/>
              <a:t>Ricercare lo statino per Amministrato e/o Stato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Aprire il dettaglio tramite icona lente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Visualizzare il PDF tramite icona documento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 Decreta segreteria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il tipo di decretazione (Percentuale o Manuale)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Inserire percentuale di decretazione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Inserire il valore CFG (se previsto)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 calcola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invio decretazione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Confermare nel pop-up</a:t>
            </a: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Al termine lo statino passa allo stato da validare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dirty="0"/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dirty="0"/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F6BEC5-94CB-AD9B-E55A-84F51D8BC926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6AF2E61-8326-2337-057C-492B245A2014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B301C0-BC3B-540B-5AE8-3E9C682CFA64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E340DFBA-995D-883B-D869-63C9A2BB54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5DBF0B6E-BC6E-1646-CC76-58213451439A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0EF91A54-F449-EC6F-71B1-49EA320916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1F48F0EB-6D85-1DDE-B76B-8309169E7A6F}"/>
              </a:ext>
            </a:extLst>
          </p:cNvPr>
          <p:cNvSpPr/>
          <p:nvPr/>
        </p:nvSpPr>
        <p:spPr>
          <a:xfrm>
            <a:off x="4581406" y="1469923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OPERATORE DI SEGRETERIA</a:t>
            </a:r>
          </a:p>
        </p:txBody>
      </p:sp>
      <p:pic>
        <p:nvPicPr>
          <p:cNvPr id="11" name="Immagine 10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B93E6843-ABC0-441D-1FA2-2114C987531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447" y="2698934"/>
            <a:ext cx="4761166" cy="2777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8651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CD2C8-F037-A83F-97AB-5352748FE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069CC7BD-8AE2-D831-CED1-3EE7CC0488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4B2CACAD-B3BC-C39C-D568-8386D2D7F671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E25B1FDE-8C8A-C085-FFD4-D27AE8A70D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DB1F11C3-511C-80A2-0BC4-959450AD4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F81ED3CA-2DD2-B774-3B2F-24F4F84DF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Statino –Validazione Firmatario</a:t>
            </a:r>
            <a:endParaRPr lang="it-IT" sz="2400" b="0" noProof="0" dirty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A6BA253-48CB-8B07-DCBE-13050754DF34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8EC88A0-7A33-6CF0-5FCB-53A8143B55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DC5A76A-B391-5404-0228-3F114FD447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F85DE463-0FB3-0767-3D91-4332F83D2E40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FE3BFBF7-639F-6075-22C9-D9FD440D33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0BCD34C-0A64-C1A8-BDCA-FB46BFB157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5DFB602-80B3-3C27-EF95-174BDA68CF06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223BE73-D904-F5BA-9684-E9CF4E6E66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EDD8410F-227B-3E92-6411-4A5211E207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2734C286-33B9-45E8-C899-C668F4A19334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AAC3D8B-DB15-7431-9177-7893109E6B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69AE3AA4-95EC-4328-CF88-D74C12946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7432428C-2EF8-D562-1ACF-12B3908B312C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81278E8E-504D-6F74-B590-2851B45703F2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Verificare e validare la decretazione effettuata dalla Segreteria.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6C5D6CD-7FCA-0C59-3FFE-2B9A26D88644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BB44E34D-7318-96EF-A46E-BA72BCD6D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6966B62-A9AF-D88C-D5CA-8A36F0F3EB62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CDA6543-C786-D9C3-B750-B62D731022FA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38A987B-705B-EF39-9A6B-FF7972274CF6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C98FC5BC-33B9-4576-77DB-340A45AB1802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GRAPHIK-SEMIBOLD" panose="020B0503030202060203" pitchFamily="34" charset="77"/>
              </a:rPr>
              <a:t>STEP PRINCIPALI</a:t>
            </a:r>
          </a:p>
          <a:p>
            <a:pPr lvl="0">
              <a:defRPr/>
            </a:pP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  <a:p>
            <a:pPr lvl="0"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Percorso: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Statino → Consulta Statini</a:t>
            </a: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18289EC6-5211-289A-FDBB-E9A67EC54CE1}"/>
              </a:ext>
            </a:extLst>
          </p:cNvPr>
          <p:cNvSpPr txBox="1">
            <a:spLocks/>
          </p:cNvSpPr>
          <p:nvPr/>
        </p:nvSpPr>
        <p:spPr>
          <a:xfrm>
            <a:off x="258375" y="2713907"/>
            <a:ext cx="5837625" cy="30936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Tx/>
              <a:buNone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it-IT" sz="1100" b="0" dirty="0"/>
              <a:t>Ricercare lo statino per Amministrato e/o Stato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Accedere allo statino nello stato da Validare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Aprire il dettaglio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Verificare la percentuale e CFG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 decreta firmatario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Invia statino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Confermare nel pop-up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/>
          </a:p>
          <a:p>
            <a:r>
              <a:rPr lang="it-IT" sz="1100" b="0" dirty="0"/>
              <a:t>Lo statino passa allo stato In Attesa Presa Visione.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dirty="0"/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dirty="0"/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DD9DFEB-904E-7E35-66A3-75D4214E1247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FD0B6A5-C821-DEB5-C31C-3B505D8964CD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C4BEAE-F4A3-3E36-2936-C402AE6D7940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D0792838-6DD8-E59B-1A1F-A149110145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4C6FF6F4-12F6-7789-E0BF-1E9EAB779DBE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9D7359DA-797E-F50A-65B3-D99CAE4F96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EF764B6E-EA1B-8793-39F2-4A5A3E1D5D55}"/>
              </a:ext>
            </a:extLst>
          </p:cNvPr>
          <p:cNvSpPr/>
          <p:nvPr/>
        </p:nvSpPr>
        <p:spPr>
          <a:xfrm>
            <a:off x="4581406" y="1469923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FIRMATARIO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DF7656A-1576-0C32-D8BF-95C77192B99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19991" y="2674943"/>
            <a:ext cx="4784009" cy="282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403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A6EE4-1C24-1444-C989-3BA6156A5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FE6E3CE3-BC6D-9B1C-3051-38FDF810B7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1906517C-263F-58E0-8EF4-A6F742F51CB7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77117C3D-C6B9-F7FC-160F-1789EF0A5B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6C881D83-6FF2-0BF2-9D7A-2FFF45F5A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DB773141-90E6-B2C0-7EAB-564FD34B8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Statino –Presa visione Amministrato</a:t>
            </a:r>
            <a:endParaRPr lang="it-IT" sz="2400" b="0" noProof="0" dirty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3DAC0B7-C611-E9A6-BE2D-9A10F8BA596E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55348B0-48F3-7FEC-6CDC-B81C44A43E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9540856-5DC0-29A4-75AC-09D8C15F51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CD537CD8-B48C-DCFD-5492-8296B22C2459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61C7074-DD33-6E78-CD90-F967875536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D0CD29D4-AB24-9EA3-452E-C190B60210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50C91DE-2690-2C1F-AC43-7C2A6D12483C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A4A3293-08BC-6657-F75D-59DDAE5F3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90CC3AC8-E4B8-9E85-C3D1-C55AE3C88B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6A2AFD5F-7598-0CF8-F762-1C7543CAFC2D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B39B9719-DDCA-FA45-A1EF-0D94A6B426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1583A64-FB19-A091-8357-9F623009BB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614C7101-8C37-FBFC-D6ED-DD66A202BD80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556DC34E-C9CB-7181-29EE-E7EE19F1B3DF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Consentire all’Amministrato di prendere visione dello statino e confermare o segnalare eventuali anomalie.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4CB9F2F1-9A94-6A94-226F-E72320C7435A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AA70B134-0F4B-0F0B-5F13-983A58828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5BF59FD4-A3F1-F66B-1D13-12648644DD11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A991E924-A30A-578A-413F-6F0FBE25B1D3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B67598-5EE0-A394-A6A3-42AB84A8B3B2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27B4DE4B-5975-019C-06D9-FB97E3B731EC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GRAPHIK-SEMIBOLD" panose="020B0503030202060203" pitchFamily="34" charset="77"/>
              </a:rPr>
              <a:t>STEP PRINCIPALI</a:t>
            </a:r>
          </a:p>
          <a:p>
            <a:pPr lvl="0">
              <a:defRPr/>
            </a:pP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  <a:p>
            <a:pPr lvl="0"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Percorso: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Statino → Consulta Statini</a:t>
            </a: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17320D50-A52C-863E-AD03-F9E6B69790CD}"/>
              </a:ext>
            </a:extLst>
          </p:cNvPr>
          <p:cNvSpPr txBox="1">
            <a:spLocks/>
          </p:cNvSpPr>
          <p:nvPr/>
        </p:nvSpPr>
        <p:spPr>
          <a:xfrm>
            <a:off x="258375" y="2713907"/>
            <a:ext cx="5837625" cy="30936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Tx/>
              <a:buNone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it-IT" sz="1100" b="0" dirty="0"/>
              <a:t>Ricercare lo statino per Amministrato e/o Stato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Aprire lo statino nello stato In Attesa Presa Visione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Visualizzare il PDF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 Conferma presa visione oppure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 Segnala anomalia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Selezionare tipologia anomalia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Inserire </a:t>
            </a:r>
            <a:r>
              <a:rPr lang="it-IT" sz="1100" b="0" dirty="0" err="1"/>
              <a:t>dataCompilare</a:t>
            </a:r>
            <a:r>
              <a:rPr lang="it-IT" sz="1100" b="0" dirty="0"/>
              <a:t> descrizione</a:t>
            </a:r>
          </a:p>
          <a:p>
            <a:pPr marL="28575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Inviare segnalazione</a:t>
            </a:r>
          </a:p>
          <a:p>
            <a:pPr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In caso di segnalazione, lo statino passa allo stato Segnalata Anomalia.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dirty="0"/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4A7C56-2506-A9FC-69AB-7E1986514DAF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111927F-1E63-59C7-7DBE-1832AF0DB94D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D504ED-23C4-0770-11B6-E5C7F7B98838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432E968A-9A8A-AAD5-A8AB-7B0B3C2171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5DC2219-3F6B-C727-4FA2-40A1CAE69B3E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1F2DD215-7056-6D95-1EEE-4B74A9E9B2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CDC63618-3C5B-4151-A17E-8A99EAE1FB64}"/>
              </a:ext>
            </a:extLst>
          </p:cNvPr>
          <p:cNvSpPr/>
          <p:nvPr/>
        </p:nvSpPr>
        <p:spPr>
          <a:xfrm>
            <a:off x="4581406" y="1469923"/>
            <a:ext cx="1847827" cy="2921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AMMINISTRATO</a:t>
            </a:r>
          </a:p>
        </p:txBody>
      </p:sp>
      <p:pic>
        <p:nvPicPr>
          <p:cNvPr id="7" name="Immagine 6" descr="Immagine che contiene testo, schermata, software, Pagina Web&#10;&#10;Il contenuto generato dall'IA potrebbe non essere corretto.">
            <a:extLst>
              <a:ext uri="{FF2B5EF4-FFF2-40B4-BE49-F238E27FC236}">
                <a16:creationId xmlns:a16="http://schemas.microsoft.com/office/drawing/2014/main" id="{EF55DB01-7CE2-2B1F-A4FE-07298A914BC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265" y="2713907"/>
            <a:ext cx="4765347" cy="2762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5817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A37BC-25A3-056C-C5DB-EB1DC7A6F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E41CF98A-DE11-BD79-B187-EAC3F78E4D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AAF613A8-8F5F-27E2-084F-4E084F6F6A02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93E52228-575A-30CD-B150-6432827C29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F2231ACD-377A-34AF-0840-3E58B85AE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E261E409-4A87-102E-74D6-D79431D32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Statino –Gestione anomalia e consolidamento</a:t>
            </a:r>
            <a:endParaRPr lang="it-IT" sz="2400" b="0" noProof="0" dirty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A192F30-2BD2-900A-2D13-80395F43E241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F6118E5-A717-FEE2-10BB-9842280BD8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9EE82F1-437F-3C8D-FC8B-C005B5B698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DFCD23E-A641-30E3-EDA2-DA0897CA4FF0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7C7EC1A4-49EC-3E5E-F0B2-652EC17F9B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AB687468-2D47-8720-98C4-02D14F74D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2EE31AB-9385-74DE-487E-EBF76922678B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0C383C76-AFE0-DA91-4948-F1538A5251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FC037D34-E8B8-ECB4-A70A-A32C3C08C6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FC46E28-5CDB-69EF-7EB4-419B4C546BDE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939E0C62-BF12-51EB-D2CD-DC579E9BE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5A467B43-04B4-77A4-03D1-5B3428DB0C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7967BFDA-E5C0-4472-C91F-AB934E79AD4A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DAA3B28F-6E6D-3DE2-955A-72621FEBB7E2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Gestire eventuali anomalie segnalate e concludere il processo con il consolidamento definitivo.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36A807C-EF9B-199F-4C96-026BB5F628FD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2D586CDF-4BAA-4690-15F4-90A710446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DA7C52D-5D3A-69DE-0664-C926805E4E4B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4124D93-16AB-F7CD-363E-D31C8BE9D124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53C762B-E179-835D-5C5F-4276D332D8CA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3C03AFE3-C1A8-634C-6526-245B541BA3F1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GRAPHIK-SEMIBOLD" panose="020B0503030202060203" pitchFamily="34" charset="77"/>
              </a:rPr>
              <a:t>STEP PRINCIPALI</a:t>
            </a:r>
          </a:p>
          <a:p>
            <a:pPr lvl="0">
              <a:defRPr/>
            </a:pP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  <a:p>
            <a:pPr lvl="0"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Percorso: 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Statino → Consulta Statini</a:t>
            </a: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95322932-6228-7A8F-462A-8D2D66076323}"/>
              </a:ext>
            </a:extLst>
          </p:cNvPr>
          <p:cNvSpPr txBox="1">
            <a:spLocks/>
          </p:cNvSpPr>
          <p:nvPr/>
        </p:nvSpPr>
        <p:spPr>
          <a:xfrm>
            <a:off x="258375" y="2713907"/>
            <a:ext cx="5837625" cy="30936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Tx/>
              <a:buNone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it-IT" sz="1100" b="0" dirty="0"/>
              <a:t>Ricercare lo statino per Amministrato e/o Stato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In caso di anomalia: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L’OPS accede a Presenze → Consulta anomalie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Analizza la segnalazione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Risolve la problematica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 sull’icona tick – Risolvi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Conferma la </a:t>
            </a:r>
            <a:r>
              <a:rPr lang="it-IT" sz="1100" b="0" dirty="0" err="1"/>
              <a:t>chiusuraLo</a:t>
            </a:r>
            <a:r>
              <a:rPr lang="it-IT" sz="1100" b="0" dirty="0"/>
              <a:t> statino torna allo stato Da Decretare.</a:t>
            </a: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r>
              <a:rPr lang="it-IT" sz="1100" b="0" dirty="0"/>
              <a:t>In assenza di anomalie: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Il Firmatario procede al consolidamento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Lo statino assume lo stato Consolidato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D42092-F180-1C80-4232-DF6DA509C459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27AFA17-1519-1E86-59DC-730D1E5CC161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14" name="Picture 13" descr="A green magnifying glass&#10;&#10;AI-generated content may be incorrect.">
            <a:extLst>
              <a:ext uri="{FF2B5EF4-FFF2-40B4-BE49-F238E27FC236}">
                <a16:creationId xmlns:a16="http://schemas.microsoft.com/office/drawing/2014/main" id="{C7EF6E87-7D95-1957-DAE8-DD840AB185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406" y="5965566"/>
            <a:ext cx="373388" cy="391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207E5-30CA-41F2-5F50-4EDFB05DFA2D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23B413E5-3A90-917C-C322-BD86F347F9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4359A1CB-8DEA-78EB-C72C-1D98D4E3B745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E0AA2D70-56FE-9AD2-BB20-EA54BC9FC9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7" name="Rounded Rectangle 16">
            <a:extLst>
              <a:ext uri="{FF2B5EF4-FFF2-40B4-BE49-F238E27FC236}">
                <a16:creationId xmlns:a16="http://schemas.microsoft.com/office/drawing/2014/main" id="{E97D4522-EA68-F988-4680-A6BEA02DCF63}"/>
              </a:ext>
            </a:extLst>
          </p:cNvPr>
          <p:cNvSpPr/>
          <p:nvPr/>
        </p:nvSpPr>
        <p:spPr>
          <a:xfrm>
            <a:off x="4581406" y="1346635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2AE50B3A-66D2-8EC7-79BD-460445E2D69B}"/>
              </a:ext>
            </a:extLst>
          </p:cNvPr>
          <p:cNvSpPr/>
          <p:nvPr/>
        </p:nvSpPr>
        <p:spPr>
          <a:xfrm>
            <a:off x="4582433" y="1694732"/>
            <a:ext cx="1846800" cy="291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noProof="0" dirty="0">
                <a:latin typeface="GRAPHIK-SEMIBOLD" panose="020B0503030202060203" pitchFamily="34" charset="77"/>
              </a:rPr>
              <a:t>FIRMATARIO</a:t>
            </a:r>
          </a:p>
        </p:txBody>
      </p:sp>
      <p:pic>
        <p:nvPicPr>
          <p:cNvPr id="12" name="Immagine 11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279CDA08-56A7-956B-2F17-F191AE01A3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814" y="2674943"/>
            <a:ext cx="4744800" cy="28422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8757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FEFB0-E203-4C7B-EB71-2EF08DEA9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78AE2E9D-3DC0-66A5-5A0B-F1D248894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337" y="210371"/>
            <a:ext cx="1099276" cy="302862"/>
          </a:xfrm>
          <a:prstGeom prst="rect">
            <a:avLst/>
          </a:prstGeom>
        </p:spPr>
      </p:pic>
      <p:sp>
        <p:nvSpPr>
          <p:cNvPr id="103" name="Title 1">
            <a:extLst>
              <a:ext uri="{FF2B5EF4-FFF2-40B4-BE49-F238E27FC236}">
                <a16:creationId xmlns:a16="http://schemas.microsoft.com/office/drawing/2014/main" id="{BBE5E2EF-F749-C803-0E21-7DF2E571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91" y="2093136"/>
            <a:ext cx="4598236" cy="2764419"/>
          </a:xfrm>
        </p:spPr>
        <p:txBody>
          <a:bodyPr vert="horz" anchor="t"/>
          <a:lstStyle/>
          <a:p>
            <a:pPr algn="l">
              <a:lnSpc>
                <a:spcPct val="100000"/>
              </a:lnSpc>
            </a:pPr>
            <a:r>
              <a:rPr lang="it-IT" sz="2400" dirty="0">
                <a:latin typeface="GRAPHIK-MEDIUM" panose="020B0503030202060203"/>
              </a:rPr>
              <a:t>RESIDUO</a:t>
            </a:r>
            <a:endParaRPr lang="it-IT" sz="2400" noProof="0" dirty="0">
              <a:latin typeface="GRAPHIK-MEDIUM" panose="020B0503030202060203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500B7C-4A07-7568-A961-6C4A4AFFBB23}"/>
              </a:ext>
            </a:extLst>
          </p:cNvPr>
          <p:cNvCxnSpPr/>
          <p:nvPr/>
        </p:nvCxnSpPr>
        <p:spPr>
          <a:xfrm>
            <a:off x="4699322" y="1813413"/>
            <a:ext cx="0" cy="3345084"/>
          </a:xfrm>
          <a:prstGeom prst="line">
            <a:avLst/>
          </a:prstGeom>
          <a:ln w="127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F5D7A045-34AB-9BAE-6055-436CE216D57C}"/>
              </a:ext>
            </a:extLst>
          </p:cNvPr>
          <p:cNvSpPr txBox="1">
            <a:spLocks/>
          </p:cNvSpPr>
          <p:nvPr/>
        </p:nvSpPr>
        <p:spPr>
          <a:xfrm>
            <a:off x="5448589" y="2174161"/>
            <a:ext cx="6253673" cy="27644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solidFill>
                  <a:srgbClr val="FFFFFF"/>
                </a:solidFill>
                <a:latin typeface="GRAPHIK-MEDIUM" panose="020B0503030202060203" pitchFamily="34" charset="77"/>
              </a:rPr>
              <a:t>Consultazione Residuo</a:t>
            </a:r>
            <a:endParaRPr kumimoji="0" lang="it-IT" sz="1800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-MEDIUM" panose="020B0503030202060203" pitchFamily="34" charset="77"/>
              <a:ea typeface="+mj-ea"/>
              <a:cs typeface="+mj-cs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1800" b="0" u="sng" dirty="0">
                <a:solidFill>
                  <a:srgbClr val="FFFFFF"/>
                </a:solidFill>
                <a:latin typeface="GRAPHIK-MEDIUM" panose="020B0503030202060203" pitchFamily="34" charset="77"/>
              </a:rPr>
              <a:t>Dettaglio Residuo</a:t>
            </a: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dirty="0">
              <a:solidFill>
                <a:srgbClr val="FFFFFF"/>
              </a:solidFill>
              <a:latin typeface="GRAPHIK-MEDIUM" panose="020B0503030202060203" pitchFamily="34" charset="77"/>
            </a:endParaRPr>
          </a:p>
          <a:p>
            <a:pPr marL="285750" indent="-285750" algn="l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it-IT" sz="1800" b="0" u="sng" noProof="0" dirty="0">
              <a:latin typeface="Graphik" panose="020B0503030202060203" pitchFamily="34" charset="77"/>
            </a:endParaRPr>
          </a:p>
        </p:txBody>
      </p:sp>
      <p:pic>
        <p:nvPicPr>
          <p:cNvPr id="4" name="Graphic 3" descr="House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51DBF7F0-5A92-CA8F-D7A6-3EECC4681B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111" y="0"/>
            <a:ext cx="288000" cy="28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5B8D651-2F61-D2A1-83E4-C0469125834F}"/>
              </a:ext>
            </a:extLst>
          </p:cNvPr>
          <p:cNvSpPr txBox="1">
            <a:spLocks/>
          </p:cNvSpPr>
          <p:nvPr/>
        </p:nvSpPr>
        <p:spPr>
          <a:xfrm>
            <a:off x="0" y="216877"/>
            <a:ext cx="708222" cy="246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it-IT" sz="600" i="1">
                <a:latin typeface="Graphik" panose="020B0503030202060203" pitchFamily="34" charset="77"/>
              </a:rPr>
              <a:t>Back to Indice</a:t>
            </a:r>
            <a:endParaRPr lang="it-IT" sz="600" i="1">
              <a:latin typeface="GRAPHIK-MEDIUM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218289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EAFA2-FDC5-106C-4E36-4F7BC2A3A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883B277D-6044-266B-BCEE-AD6E2C338B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19BC90DC-6D86-D28E-5BB8-897AE69ACF50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E3443D80-A8C9-1FAB-5A71-81B6FA28E4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C8A8A726-4069-E364-80A5-BF32D5074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C5F6A53F-9CBC-4294-EC34-6343A5999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Consultazione Residuo</a:t>
            </a:r>
            <a:endParaRPr lang="it-IT" sz="2400" b="0" noProof="0" dirty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87089FF-7DAA-1D11-9CC1-77694EE7F625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1FB70DC-52D8-ED76-9A69-CBC45EB1667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FE7AD7B-E63F-6F4C-98C3-03859F8C3B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C265606-3C60-3DBB-788E-54D1F3964525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0AAE77E7-77E3-38ED-E21D-E1BD58BB55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5D89BE1A-049C-B05F-1DD8-5AC13A2F16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EEE2CFE-765A-B63A-E4F5-A4EFB64BFCA2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FD9C5E5D-E2DA-AEBE-698D-3C1C2DC72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4BEC3BB-5FB8-2261-EBC9-DD2A3F5180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11B0720-DAF9-EA18-130B-E963F1108051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920FB73C-AAE7-C687-45CC-B91F7D63B1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08797632-7931-F3AF-0EF9-5896037D2E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A70348DF-3A66-3FD8-7806-BE6C4E93411F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E9ADC870-D3F0-4C81-86BB-C08A7DFC3EAE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Consultare il residuo derivante dall’ultimo statino firmato.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4E95AB3-7FE5-3563-81B4-1FAA4AB5069B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A4E104C4-E3A8-C273-084C-9DFA22CF0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F85D14C-D5CE-48A3-AFFD-8D0F7815542D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DDB7BC3B-86FF-5F4E-0F82-84FA3F589609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833941-85C1-EB74-090B-E1E3535B1B68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BAB00713-7C04-1E6A-2986-302DF781F44A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GRAPHIK-SEMIBOLD" panose="020B0503030202060203" pitchFamily="34" charset="77"/>
              </a:rPr>
              <a:t>STEP PRINCIPALI</a:t>
            </a:r>
          </a:p>
          <a:p>
            <a:pPr lvl="0">
              <a:defRPr/>
            </a:pP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  <a:p>
            <a:pPr lvl="0"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Percorso: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  <a:ea typeface="+mn-ea"/>
                <a:cs typeface="+mn-cs"/>
              </a:rPr>
              <a:t>Presenze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 →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  <a:ea typeface="+mn-ea"/>
                <a:cs typeface="+mn-cs"/>
              </a:rPr>
              <a:t>Residui</a:t>
            </a: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EF57CBE9-4987-DD65-E038-F905E6380D85}"/>
              </a:ext>
            </a:extLst>
          </p:cNvPr>
          <p:cNvSpPr txBox="1">
            <a:spLocks/>
          </p:cNvSpPr>
          <p:nvPr/>
        </p:nvSpPr>
        <p:spPr>
          <a:xfrm>
            <a:off x="258375" y="2713907"/>
            <a:ext cx="5837625" cy="30936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Tx/>
              <a:buNone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Selezionare l’Amministrato (solo per OPS)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Cliccare su Applica filtri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Visualizzare la riga con il residuo disponibile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/>
              <a:t> Aprire il dettaglio tramite icona lente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/>
          </a:p>
          <a:p>
            <a:r>
              <a:rPr lang="it-IT" sz="1100" b="0" dirty="0"/>
              <a:t>Il tab Residui mostra esclusivamente l’ultimo statino firmato.</a:t>
            </a:r>
            <a:br>
              <a:rPr lang="it-IT" sz="1100" b="0" dirty="0"/>
            </a:br>
            <a:r>
              <a:rPr lang="it-IT" sz="1100" b="0" dirty="0"/>
              <a:t>Se lo statino non è firmato, il residuo non è visibile.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8FA1C93-D5DE-652E-81A7-28C3E1A2CE85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0435341-A893-1C3C-DA7E-77F27B732DE7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2E430-2776-E8D0-65CC-DAAC86EEDA6F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8E0F8557-14F8-DC13-427B-39633EFE67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C8B7A210-6440-80AF-8180-E8B665737D46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C8ED03E5-3F3E-14AB-59AB-64520611D2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7" name="Rounded Rectangle 16">
            <a:extLst>
              <a:ext uri="{FF2B5EF4-FFF2-40B4-BE49-F238E27FC236}">
                <a16:creationId xmlns:a16="http://schemas.microsoft.com/office/drawing/2014/main" id="{EA842BDB-AB69-B643-BE33-83459BBB8953}"/>
              </a:ext>
            </a:extLst>
          </p:cNvPr>
          <p:cNvSpPr/>
          <p:nvPr/>
        </p:nvSpPr>
        <p:spPr>
          <a:xfrm>
            <a:off x="4581406" y="1346635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23C7E56A-3170-980C-8932-FC2371967DB2}"/>
              </a:ext>
            </a:extLst>
          </p:cNvPr>
          <p:cNvSpPr/>
          <p:nvPr/>
        </p:nvSpPr>
        <p:spPr>
          <a:xfrm>
            <a:off x="4582433" y="1694732"/>
            <a:ext cx="18468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AMMINISTRATI</a:t>
            </a:r>
            <a:endParaRPr lang="it-IT" sz="900" b="1" noProof="0" dirty="0">
              <a:latin typeface="GRAPHIK-SEMIBOLD" panose="020B0503030202060203" pitchFamily="34" charset="77"/>
            </a:endParaRPr>
          </a:p>
        </p:txBody>
      </p:sp>
      <p:pic>
        <p:nvPicPr>
          <p:cNvPr id="12" name="Immagine 11" descr="Immagine che contiene testo, schermata, software, Icona del computer">
            <a:extLst>
              <a:ext uri="{FF2B5EF4-FFF2-40B4-BE49-F238E27FC236}">
                <a16:creationId xmlns:a16="http://schemas.microsoft.com/office/drawing/2014/main" id="{61F4FD19-DACD-3837-8BB3-3400805F6F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94797" y="2674943"/>
            <a:ext cx="4800816" cy="281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984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8CE83-EF99-2B0A-D102-4752E5191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MacBookPro-Mask.png">
            <a:extLst>
              <a:ext uri="{FF2B5EF4-FFF2-40B4-BE49-F238E27FC236}">
                <a16:creationId xmlns:a16="http://schemas.microsoft.com/office/drawing/2014/main" id="{9F7FDC34-A00F-2ABB-2F4F-4DF555BE68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37" y="2466133"/>
            <a:ext cx="6332361" cy="359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2" name="Gruppo 21">
            <a:extLst>
              <a:ext uri="{FF2B5EF4-FFF2-40B4-BE49-F238E27FC236}">
                <a16:creationId xmlns:a16="http://schemas.microsoft.com/office/drawing/2014/main" id="{C414FFD3-9158-7FCC-3D3F-CCEFC593D117}"/>
              </a:ext>
            </a:extLst>
          </p:cNvPr>
          <p:cNvGrpSpPr/>
          <p:nvPr/>
        </p:nvGrpSpPr>
        <p:grpSpPr>
          <a:xfrm>
            <a:off x="-2060" y="-6738"/>
            <a:ext cx="12194060" cy="723153"/>
            <a:chOff x="-2060" y="0"/>
            <a:chExt cx="12194060" cy="723153"/>
          </a:xfrm>
        </p:grpSpPr>
        <p:pic>
          <p:nvPicPr>
            <p:cNvPr id="133" name="Immagine 10" descr="Immagine che contiene schermata, spazio&#10;&#10;Descrizione generata automaticamente">
              <a:extLst>
                <a:ext uri="{FF2B5EF4-FFF2-40B4-BE49-F238E27FC236}">
                  <a16:creationId xmlns:a16="http://schemas.microsoft.com/office/drawing/2014/main" id="{C771192E-E1B2-7369-F805-7B859EFD46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12" b="-155"/>
            <a:stretch/>
          </p:blipFill>
          <p:spPr>
            <a:xfrm flipH="1">
              <a:off x="-2060" y="0"/>
              <a:ext cx="12194060" cy="723153"/>
            </a:xfrm>
            <a:prstGeom prst="rect">
              <a:avLst/>
            </a:prstGeom>
          </p:spPr>
        </p:pic>
        <p:pic>
          <p:nvPicPr>
            <p:cNvPr id="134" name="Immagine 20" descr="Immagine che contiene Carattere, Elementi grafici, logo, simbolo&#10;&#10;Descrizione generata automaticamente">
              <a:extLst>
                <a:ext uri="{FF2B5EF4-FFF2-40B4-BE49-F238E27FC236}">
                  <a16:creationId xmlns:a16="http://schemas.microsoft.com/office/drawing/2014/main" id="{C889A2B2-C650-B0C4-9A2A-22F332606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6337" y="217109"/>
              <a:ext cx="1099276" cy="302862"/>
            </a:xfrm>
            <a:prstGeom prst="rect">
              <a:avLst/>
            </a:prstGeom>
          </p:spPr>
        </p:pic>
      </p:grpSp>
      <p:sp>
        <p:nvSpPr>
          <p:cNvPr id="103" name="Title 1">
            <a:extLst>
              <a:ext uri="{FF2B5EF4-FFF2-40B4-BE49-F238E27FC236}">
                <a16:creationId xmlns:a16="http://schemas.microsoft.com/office/drawing/2014/main" id="{8135BB79-670E-097D-38F6-8742B38BC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1" y="255311"/>
            <a:ext cx="7564656" cy="649014"/>
          </a:xfrm>
        </p:spPr>
        <p:txBody>
          <a:bodyPr vert="horz"/>
          <a:lstStyle/>
          <a:p>
            <a:r>
              <a:rPr lang="it-IT" sz="2400" b="0" dirty="0">
                <a:solidFill>
                  <a:schemeClr val="bg1"/>
                </a:solidFill>
                <a:latin typeface="GRAPHIK-MEDIUM" panose="020B0503030202060203" pitchFamily="34" charset="77"/>
              </a:rPr>
              <a:t>Dettaglio Residuo</a:t>
            </a:r>
            <a:endParaRPr lang="it-IT" sz="2400" b="0" noProof="0" dirty="0">
              <a:solidFill>
                <a:schemeClr val="bg1"/>
              </a:solidFill>
              <a:latin typeface="GRAPHIK-MEDIUM" panose="020B0503030202060203" pitchFamily="34" charset="77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4E5F2715-A96B-A7D2-AB78-C7EAE00C5C80}"/>
              </a:ext>
            </a:extLst>
          </p:cNvPr>
          <p:cNvGrpSpPr/>
          <p:nvPr/>
        </p:nvGrpSpPr>
        <p:grpSpPr>
          <a:xfrm>
            <a:off x="7243785" y="937632"/>
            <a:ext cx="448035" cy="378005"/>
            <a:chOff x="5916015" y="1634494"/>
            <a:chExt cx="1031356" cy="870153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42C3E66-8C39-4054-C6F7-7BA76EA94B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6098" y="2074478"/>
              <a:ext cx="52497" cy="8881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148BED0-E8E8-01E3-51E8-E156D015B8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6817" y="2027188"/>
              <a:ext cx="40136" cy="9152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054B56F-BC0B-0444-832D-5EEEC604B54E}"/>
                </a:ext>
              </a:extLst>
            </p:cNvPr>
            <p:cNvGrpSpPr/>
            <p:nvPr/>
          </p:nvGrpSpPr>
          <p:grpSpPr>
            <a:xfrm>
              <a:off x="5916015" y="1684714"/>
              <a:ext cx="461276" cy="391002"/>
              <a:chOff x="5792178" y="2127504"/>
              <a:chExt cx="461276" cy="391002"/>
            </a:xfrm>
          </p:grpSpPr>
          <p:pic>
            <p:nvPicPr>
              <p:cNvPr id="25" name="Picture 24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9DA1757-9418-6D8E-DA87-E0BA379471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45" t="39706" r="67698" b="37736"/>
              <a:stretch/>
            </p:blipFill>
            <p:spPr>
              <a:xfrm>
                <a:off x="5792178" y="2127504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29" name="Picture 28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A1B296E7-23C2-9677-AAE5-430CA3C834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122390" y="215600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0072384-8640-A2EE-52FA-801DE7C3CBEA}"/>
                </a:ext>
              </a:extLst>
            </p:cNvPr>
            <p:cNvGrpSpPr/>
            <p:nvPr/>
          </p:nvGrpSpPr>
          <p:grpSpPr>
            <a:xfrm>
              <a:off x="6494114" y="1634494"/>
              <a:ext cx="453257" cy="391002"/>
              <a:chOff x="6414291" y="1877793"/>
              <a:chExt cx="453257" cy="391002"/>
            </a:xfrm>
          </p:grpSpPr>
          <p:pic>
            <p:nvPicPr>
              <p:cNvPr id="27" name="Picture 26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41F2B63B-1AFB-D996-2C45-CC5C72F77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64" t="39706" r="12279" b="37736"/>
              <a:stretch/>
            </p:blipFill>
            <p:spPr>
              <a:xfrm>
                <a:off x="6414291" y="1877793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0" name="Picture 29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6A501ED0-D799-9E75-5BCF-E17E2D48A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6736484" y="190266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13AC97E-9933-267D-C546-1CC26AC73A0A}"/>
                </a:ext>
              </a:extLst>
            </p:cNvPr>
            <p:cNvGrpSpPr/>
            <p:nvPr/>
          </p:nvGrpSpPr>
          <p:grpSpPr>
            <a:xfrm>
              <a:off x="6246227" y="2113645"/>
              <a:ext cx="455948" cy="391002"/>
              <a:chOff x="5591131" y="1591512"/>
              <a:chExt cx="455948" cy="391002"/>
            </a:xfrm>
          </p:grpSpPr>
          <p:pic>
            <p:nvPicPr>
              <p:cNvPr id="21" name="Picture 20" descr="A group of people in green shirts&#10;&#10;AI-generated content may be incorrect.">
                <a:extLst>
                  <a:ext uri="{FF2B5EF4-FFF2-40B4-BE49-F238E27FC236}">
                    <a16:creationId xmlns:a16="http://schemas.microsoft.com/office/drawing/2014/main" id="{1CE3AFDA-8FF2-7E23-5758-53412C5D50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58" t="12398" r="40585" b="65044"/>
              <a:stretch/>
            </p:blipFill>
            <p:spPr>
              <a:xfrm>
                <a:off x="5591131" y="1591512"/>
                <a:ext cx="402094" cy="391002"/>
              </a:xfrm>
              <a:prstGeom prst="ellips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</p:pic>
          <p:pic>
            <p:nvPicPr>
              <p:cNvPr id="31" name="Picture 30" descr="A green and white rectangular object with a face and lines&#10;&#10;AI-generated content may be incorrect.">
                <a:extLst>
                  <a:ext uri="{FF2B5EF4-FFF2-40B4-BE49-F238E27FC236}">
                    <a16:creationId xmlns:a16="http://schemas.microsoft.com/office/drawing/2014/main" id="{247EAAAC-D0AC-7C21-75BA-31BA8CC8B8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41" t="12893" r="5448" b="66396"/>
              <a:stretch/>
            </p:blipFill>
            <p:spPr>
              <a:xfrm>
                <a:off x="5916015" y="1616258"/>
                <a:ext cx="131064" cy="130507"/>
              </a:xfrm>
              <a:prstGeom prst="ellipse">
                <a:avLst/>
              </a:prstGeom>
              <a:effectLst>
                <a:outerShdw blurRad="25400" dist="12700" dir="8100000" algn="tr" rotWithShape="0">
                  <a:schemeClr val="tx1">
                    <a:lumMod val="50000"/>
                    <a:lumOff val="50000"/>
                  </a:schemeClr>
                </a:outerShdw>
              </a:effectLst>
            </p:spPr>
          </p:pic>
        </p:grpSp>
      </p:grpSp>
      <p:sp>
        <p:nvSpPr>
          <p:cNvPr id="128" name="Title 1">
            <a:extLst>
              <a:ext uri="{FF2B5EF4-FFF2-40B4-BE49-F238E27FC236}">
                <a16:creationId xmlns:a16="http://schemas.microsoft.com/office/drawing/2014/main" id="{91ABA563-1D96-4DB0-9044-0C6FEC1AB6EC}"/>
              </a:ext>
            </a:extLst>
          </p:cNvPr>
          <p:cNvSpPr txBox="1">
            <a:spLocks/>
          </p:cNvSpPr>
          <p:nvPr/>
        </p:nvSpPr>
        <p:spPr>
          <a:xfrm>
            <a:off x="794656" y="1062362"/>
            <a:ext cx="2548838" cy="2260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OBIETTIVO</a:t>
            </a: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E2B1A5B5-2B04-8553-1241-5BD8CAD7F8F3}"/>
              </a:ext>
            </a:extLst>
          </p:cNvPr>
          <p:cNvSpPr txBox="1">
            <a:spLocks/>
          </p:cNvSpPr>
          <p:nvPr/>
        </p:nvSpPr>
        <p:spPr>
          <a:xfrm>
            <a:off x="262707" y="1401691"/>
            <a:ext cx="3371272" cy="60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100" b="0" dirty="0"/>
              <a:t>Visualizzare le informazioni di sintesi dello statino fondo.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80493BC-23CA-F31C-0BD5-EF0598405868}"/>
              </a:ext>
            </a:extLst>
          </p:cNvPr>
          <p:cNvGrpSpPr/>
          <p:nvPr/>
        </p:nvGrpSpPr>
        <p:grpSpPr>
          <a:xfrm>
            <a:off x="244298" y="897042"/>
            <a:ext cx="393888" cy="433540"/>
            <a:chOff x="416432" y="1152212"/>
            <a:chExt cx="628922" cy="692236"/>
          </a:xfrm>
        </p:grpSpPr>
        <p:pic>
          <p:nvPicPr>
            <p:cNvPr id="136" name="Picture 135" descr="A black target with a dart arrow&#10;&#10;AI-generated content may be incorrect.">
              <a:extLst>
                <a:ext uri="{FF2B5EF4-FFF2-40B4-BE49-F238E27FC236}">
                  <a16:creationId xmlns:a16="http://schemas.microsoft.com/office/drawing/2014/main" id="{FA55EC93-FFF4-94D3-503D-12E1E29CA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6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32" y="1152212"/>
              <a:ext cx="628922" cy="692236"/>
            </a:xfrm>
            <a:prstGeom prst="rect">
              <a:avLst/>
            </a:prstGeom>
          </p:spPr>
        </p:pic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9142E2D9-EC42-C737-5C97-69D918A0D941}"/>
                </a:ext>
              </a:extLst>
            </p:cNvPr>
            <p:cNvSpPr/>
            <p:nvPr/>
          </p:nvSpPr>
          <p:spPr>
            <a:xfrm>
              <a:off x="670503" y="1459759"/>
              <a:ext cx="118853" cy="118853"/>
            </a:xfrm>
            <a:prstGeom prst="ellipse">
              <a:avLst/>
            </a:prstGeom>
            <a:solidFill>
              <a:srgbClr val="5EA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</p:grp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9DC9DE21-D724-162A-4FEC-CB510FC92136}"/>
              </a:ext>
            </a:extLst>
          </p:cNvPr>
          <p:cNvCxnSpPr>
            <a:cxnSpLocks/>
          </p:cNvCxnSpPr>
          <p:nvPr/>
        </p:nvCxnSpPr>
        <p:spPr>
          <a:xfrm>
            <a:off x="3857115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B1A780-5A41-7916-6A05-56B436BFC693}"/>
              </a:ext>
            </a:extLst>
          </p:cNvPr>
          <p:cNvCxnSpPr>
            <a:cxnSpLocks/>
          </p:cNvCxnSpPr>
          <p:nvPr/>
        </p:nvCxnSpPr>
        <p:spPr>
          <a:xfrm>
            <a:off x="6956574" y="899683"/>
            <a:ext cx="0" cy="107162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1FB136D-324F-6102-9A45-03060678CF9B}"/>
              </a:ext>
            </a:extLst>
          </p:cNvPr>
          <p:cNvSpPr txBox="1">
            <a:spLocks/>
          </p:cNvSpPr>
          <p:nvPr/>
        </p:nvSpPr>
        <p:spPr>
          <a:xfrm>
            <a:off x="258375" y="2416719"/>
            <a:ext cx="3854669" cy="39100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GRAPHIK-SEMIBOLD" panose="020B0503030202060203" pitchFamily="34" charset="77"/>
              </a:rPr>
              <a:t>STEP PRINCIPALI</a:t>
            </a:r>
          </a:p>
          <a:p>
            <a:pPr lvl="0">
              <a:defRPr/>
            </a:pP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  <a:p>
            <a:pPr lvl="0"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Percorso: </a:t>
            </a: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  <a:ea typeface="+mn-ea"/>
                <a:cs typeface="+mn-cs"/>
              </a:rPr>
              <a:t>Presenze</a:t>
            </a:r>
            <a:r>
              <a:rPr kumimoji="0" lang="it-IT" sz="11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 → </a:t>
            </a:r>
            <a:r>
              <a:rPr lang="it-IT" sz="1100" dirty="0">
                <a:solidFill>
                  <a:srgbClr val="000000">
                    <a:lumMod val="75000"/>
                    <a:lumOff val="25000"/>
                  </a:srgbClr>
                </a:solidFill>
                <a:latin typeface="Graphik"/>
                <a:ea typeface="+mn-ea"/>
                <a:cs typeface="+mn-cs"/>
              </a:rPr>
              <a:t>Residui</a:t>
            </a: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GRAPHIK-SEMIBOLD" panose="020B0503030202060203" pitchFamily="34" charset="77"/>
            </a:endParaRPr>
          </a:p>
        </p:txBody>
      </p:sp>
      <p:sp>
        <p:nvSpPr>
          <p:cNvPr id="113" name="Title 1">
            <a:extLst>
              <a:ext uri="{FF2B5EF4-FFF2-40B4-BE49-F238E27FC236}">
                <a16:creationId xmlns:a16="http://schemas.microsoft.com/office/drawing/2014/main" id="{CF8F6FB0-E686-48C4-3818-8EB681720333}"/>
              </a:ext>
            </a:extLst>
          </p:cNvPr>
          <p:cNvSpPr txBox="1">
            <a:spLocks/>
          </p:cNvSpPr>
          <p:nvPr/>
        </p:nvSpPr>
        <p:spPr>
          <a:xfrm>
            <a:off x="258375" y="2713907"/>
            <a:ext cx="5837625" cy="30936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Tx/>
              <a:buNone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Vengono riportati i dati dello statino fondo: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Compenso per lavoro straordinario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Situazione recupero compensativo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Ore pagate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Ore residue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r>
              <a:rPr lang="it-IT" sz="1100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Riporti mese precedente</a:t>
            </a:r>
          </a:p>
          <a:p>
            <a:pPr marL="285750" lvl="0" indent="-285750" algn="just">
              <a:lnSpc>
                <a:spcPct val="150000"/>
              </a:lnSpc>
              <a:buClr>
                <a:srgbClr val="5EAB34"/>
              </a:buClr>
              <a:buFont typeface="Wingdings" pitchFamily="2" charset="2"/>
              <a:buChar char="ü"/>
              <a:defRPr/>
            </a:pPr>
            <a:endParaRPr lang="it-IT" sz="1100" b="0" dirty="0"/>
          </a:p>
          <a:p>
            <a:r>
              <a:rPr lang="it-IT" sz="1100" b="0" dirty="0"/>
              <a:t>Il Residuo rappresenta il risultato finale calcolato sull’ultimo mese consolidato.</a:t>
            </a: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algn="just">
              <a:lnSpc>
                <a:spcPct val="150000"/>
              </a:lnSpc>
              <a:buClr>
                <a:srgbClr val="5EAB34"/>
              </a:buClr>
              <a:defRPr/>
            </a:pPr>
            <a:endParaRPr lang="it-IT" sz="1100" b="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5EAB34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Graphik"/>
              <a:ea typeface="+mj-ea"/>
              <a:cs typeface="+mj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85FBC6-F8D2-C369-98D2-FDE542DD347A}"/>
              </a:ext>
            </a:extLst>
          </p:cNvPr>
          <p:cNvCxnSpPr>
            <a:cxnSpLocks/>
          </p:cNvCxnSpPr>
          <p:nvPr/>
        </p:nvCxnSpPr>
        <p:spPr>
          <a:xfrm>
            <a:off x="220548" y="2149432"/>
            <a:ext cx="1179728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15162D8-7058-487C-62D5-E4906BA097A9}"/>
              </a:ext>
            </a:extLst>
          </p:cNvPr>
          <p:cNvSpPr txBox="1"/>
          <p:nvPr/>
        </p:nvSpPr>
        <p:spPr>
          <a:xfrm>
            <a:off x="0" y="6481641"/>
            <a:ext cx="3112110" cy="2032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alpha val="75000"/>
                  </a:srgbClr>
                </a:solidFill>
                <a:effectLst/>
                <a:uLnTx/>
                <a:uFillTx/>
                <a:latin typeface="Graphik"/>
                <a:ea typeface="+mn-ea"/>
                <a:cs typeface="+mn-cs"/>
              </a:rPr>
              <a:t>Copyright © 2025 Accenture. All rights reserved.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alpha val="75000"/>
                </a:srgbClr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CE431A-09EF-D7F5-EABC-6201186138A0}"/>
              </a:ext>
            </a:extLst>
          </p:cNvPr>
          <p:cNvSpPr txBox="1">
            <a:spLocks/>
          </p:cNvSpPr>
          <p:nvPr/>
        </p:nvSpPr>
        <p:spPr>
          <a:xfrm>
            <a:off x="7807705" y="1062362"/>
            <a:ext cx="1846800" cy="238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ATTORI COINVOLTI</a:t>
            </a:r>
          </a:p>
        </p:txBody>
      </p:sp>
      <p:pic>
        <p:nvPicPr>
          <p:cNvPr id="16" name="Picture 15" descr="A person sitting at a computer&#10;&#10;AI-generated content may be incorrect.">
            <a:extLst>
              <a:ext uri="{FF2B5EF4-FFF2-40B4-BE49-F238E27FC236}">
                <a16:creationId xmlns:a16="http://schemas.microsoft.com/office/drawing/2014/main" id="{D573CD53-F40B-CF29-7195-428FE7EB5D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8" t="18267" r="25519" b="21710"/>
          <a:stretch/>
        </p:blipFill>
        <p:spPr>
          <a:xfrm>
            <a:off x="4117226" y="858441"/>
            <a:ext cx="453172" cy="534493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63B5606-B8DA-D918-CE3F-E6BF12540369}"/>
              </a:ext>
            </a:extLst>
          </p:cNvPr>
          <p:cNvSpPr txBox="1">
            <a:spLocks/>
          </p:cNvSpPr>
          <p:nvPr/>
        </p:nvSpPr>
        <p:spPr>
          <a:xfrm>
            <a:off x="4630809" y="1062362"/>
            <a:ext cx="1800000" cy="2363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GRAPHIK-SEMIBOLD" panose="020B0503030202060203" pitchFamily="34" charset="77"/>
                <a:ea typeface="+mj-ea"/>
                <a:cs typeface="+mj-cs"/>
              </a:rPr>
              <a:t>CHI SE NE OCCUPA</a:t>
            </a:r>
          </a:p>
        </p:txBody>
      </p:sp>
      <p:pic>
        <p:nvPicPr>
          <p:cNvPr id="3" name="Graphic 10" descr="Hous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5BB4D675-4381-77A9-D702-03D02C0A4A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04000" y="716415"/>
            <a:ext cx="288000" cy="288000"/>
          </a:xfrm>
          <a:prstGeom prst="rect">
            <a:avLst/>
          </a:prstGeom>
        </p:spPr>
      </p:pic>
      <p:sp>
        <p:nvSpPr>
          <p:cNvPr id="7" name="Rounded Rectangle 16">
            <a:extLst>
              <a:ext uri="{FF2B5EF4-FFF2-40B4-BE49-F238E27FC236}">
                <a16:creationId xmlns:a16="http://schemas.microsoft.com/office/drawing/2014/main" id="{77D6E342-2FB6-C523-85E6-886F385E9B10}"/>
              </a:ext>
            </a:extLst>
          </p:cNvPr>
          <p:cNvSpPr/>
          <p:nvPr/>
        </p:nvSpPr>
        <p:spPr>
          <a:xfrm>
            <a:off x="4581406" y="1346635"/>
            <a:ext cx="1847827" cy="292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>
                <a:latin typeface="GRAPHIK-SEMIBOLD" panose="020B0503030202060203" pitchFamily="34" charset="77"/>
              </a:rPr>
              <a:t>OPERATORE DI SEGRETERIA</a:t>
            </a: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67C87DB9-EC6D-82A1-FB91-6F5E47A075D0}"/>
              </a:ext>
            </a:extLst>
          </p:cNvPr>
          <p:cNvSpPr/>
          <p:nvPr/>
        </p:nvSpPr>
        <p:spPr>
          <a:xfrm>
            <a:off x="4582433" y="1694732"/>
            <a:ext cx="1846800" cy="2916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it-IT" sz="900" b="1" dirty="0">
                <a:latin typeface="GRAPHIK-SEMIBOLD" panose="020B0503030202060203" pitchFamily="34" charset="77"/>
              </a:rPr>
              <a:t>AMMINISTRATI</a:t>
            </a:r>
            <a:endParaRPr lang="it-IT" sz="900" b="1" noProof="0" dirty="0">
              <a:latin typeface="GRAPHIK-SEMIBOLD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174278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>
            <a:extLst>
              <a:ext uri="{FF2B5EF4-FFF2-40B4-BE49-F238E27FC236}">
                <a16:creationId xmlns:a16="http://schemas.microsoft.com/office/drawing/2014/main" id="{1F6825F7-28E2-8B89-2CEE-D3D3750A9793}"/>
              </a:ext>
            </a:extLst>
          </p:cNvPr>
          <p:cNvGrpSpPr/>
          <p:nvPr/>
        </p:nvGrpSpPr>
        <p:grpSpPr>
          <a:xfrm>
            <a:off x="6" y="-1"/>
            <a:ext cx="12191994" cy="6858002"/>
            <a:chOff x="381003" y="1483479"/>
            <a:chExt cx="5243186" cy="2949294"/>
          </a:xfrm>
        </p:grpSpPr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B681DFEB-DA81-492C-765E-57BE565BD406}"/>
                </a:ext>
              </a:extLst>
            </p:cNvPr>
            <p:cNvSpPr/>
            <p:nvPr/>
          </p:nvSpPr>
          <p:spPr>
            <a:xfrm rot="16200000">
              <a:off x="1564537" y="373122"/>
              <a:ext cx="2876117" cy="5243186"/>
            </a:xfrm>
            <a:prstGeom prst="rect">
              <a:avLst/>
            </a:prstGeom>
            <a:gradFill flip="none" rotWithShape="1">
              <a:gsLst>
                <a:gs pos="0">
                  <a:srgbClr val="06081E"/>
                </a:gs>
                <a:gs pos="100000">
                  <a:srgbClr val="0C2252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"/>
                <a:ea typeface="+mn-ea"/>
                <a:cs typeface="+mn-cs"/>
              </a:endParaRPr>
            </a:p>
          </p:txBody>
        </p:sp>
        <p:pic>
          <p:nvPicPr>
            <p:cNvPr id="24" name="Immagine 23" descr="Immagine che contiene disegno, schizzo, arte, design&#10;&#10;Descrizione generata automaticamente">
              <a:extLst>
                <a:ext uri="{FF2B5EF4-FFF2-40B4-BE49-F238E27FC236}">
                  <a16:creationId xmlns:a16="http://schemas.microsoft.com/office/drawing/2014/main" id="{70BC4366-C8E7-D204-EA4B-0A38D3449C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70" t="27501" r="48560" b="35185"/>
            <a:stretch/>
          </p:blipFill>
          <p:spPr>
            <a:xfrm>
              <a:off x="2615992" y="1483479"/>
              <a:ext cx="2621593" cy="294929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81C655-74C8-8C43-9DC7-0517E9DB1CB6}"/>
              </a:ext>
            </a:extLst>
          </p:cNvPr>
          <p:cNvSpPr txBox="1"/>
          <p:nvPr/>
        </p:nvSpPr>
        <p:spPr>
          <a:xfrm>
            <a:off x="11153104" y="412124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77656C2-670D-80B7-88E7-3FD8EC52EFCE}"/>
              </a:ext>
            </a:extLst>
          </p:cNvPr>
          <p:cNvSpPr txBox="1"/>
          <p:nvPr/>
        </p:nvSpPr>
        <p:spPr>
          <a:xfrm>
            <a:off x="2769704" y="131196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602CE0-C26C-6543-8C40-A5534E6B7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9300" y="3420004"/>
            <a:ext cx="8184265" cy="554138"/>
          </a:xfrm>
        </p:spPr>
        <p:txBody>
          <a:bodyPr/>
          <a:lstStyle/>
          <a:p>
            <a:r>
              <a:rPr lang="it-IT" sz="7200" noProof="0"/>
              <a:t>Grazie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1E095D5-E93A-6E19-8651-4CA54F15680D}"/>
              </a:ext>
            </a:extLst>
          </p:cNvPr>
          <p:cNvSpPr txBox="1"/>
          <p:nvPr/>
        </p:nvSpPr>
        <p:spPr>
          <a:xfrm>
            <a:off x="7734300" y="855345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26" name="Picture 11" descr="A picture containing card, drawing, crosswalk, table&#10;&#10;Description automatically generated">
            <a:extLst>
              <a:ext uri="{FF2B5EF4-FFF2-40B4-BE49-F238E27FC236}">
                <a16:creationId xmlns:a16="http://schemas.microsoft.com/office/drawing/2014/main" id="{89ECB215-A93B-F022-59F9-DAF3548D42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17" y="406666"/>
            <a:ext cx="670786" cy="710244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D383FA01-FC2B-5920-2168-D55141669C41}"/>
              </a:ext>
            </a:extLst>
          </p:cNvPr>
          <p:cNvSpPr txBox="1"/>
          <p:nvPr/>
        </p:nvSpPr>
        <p:spPr>
          <a:xfrm>
            <a:off x="1885950" y="855345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"/>
              <a:ea typeface="+mn-ea"/>
              <a:cs typeface="+mn-cs"/>
            </a:endParaRPr>
          </a:p>
        </p:txBody>
      </p:sp>
      <p:pic>
        <p:nvPicPr>
          <p:cNvPr id="29" name="Immagine 28" descr="Immagine che contiene Carattere, Elementi grafici, logo, grafica&#10;&#10;Descrizione generata automaticamente">
            <a:extLst>
              <a:ext uri="{FF2B5EF4-FFF2-40B4-BE49-F238E27FC236}">
                <a16:creationId xmlns:a16="http://schemas.microsoft.com/office/drawing/2014/main" id="{5F3C1097-F551-36CD-38D8-CF06EE43C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6305381"/>
            <a:ext cx="890752" cy="234565"/>
          </a:xfrm>
          <a:prstGeom prst="rect">
            <a:avLst/>
          </a:prstGeom>
        </p:spPr>
      </p:pic>
      <p:pic>
        <p:nvPicPr>
          <p:cNvPr id="30" name="Immagine 29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C67CC8D3-A7B1-6D31-33E0-40391F0E25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750" y="6305381"/>
            <a:ext cx="1119230" cy="300130"/>
          </a:xfrm>
          <a:prstGeom prst="rect">
            <a:avLst/>
          </a:prstGeom>
        </p:spPr>
      </p:pic>
      <p:pic>
        <p:nvPicPr>
          <p:cNvPr id="5" name="Immagine 20" descr="Immagine che contiene Carattere, Elementi grafici, logo, simbolo&#10;&#10;Descrizione generata automaticamente">
            <a:extLst>
              <a:ext uri="{FF2B5EF4-FFF2-40B4-BE49-F238E27FC236}">
                <a16:creationId xmlns:a16="http://schemas.microsoft.com/office/drawing/2014/main" id="{57263CB7-707F-B386-6D47-FB2C868C65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074" y="322187"/>
            <a:ext cx="1520371" cy="41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498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Accenture 2020">
      <a:dk1>
        <a:srgbClr val="000000"/>
      </a:dk1>
      <a:lt1>
        <a:srgbClr val="FFFFFF"/>
      </a:lt1>
      <a:dk2>
        <a:srgbClr val="96968C"/>
      </a:dk2>
      <a:lt2>
        <a:srgbClr val="E6E6DC"/>
      </a:lt2>
      <a:accent1>
        <a:srgbClr val="A100FF"/>
      </a:accent1>
      <a:accent2>
        <a:srgbClr val="7500C0"/>
      </a:accent2>
      <a:accent3>
        <a:srgbClr val="460073"/>
      </a:accent3>
      <a:accent4>
        <a:srgbClr val="B455AA"/>
      </a:accent4>
      <a:accent5>
        <a:srgbClr val="BE82FF"/>
      </a:accent5>
      <a:accent6>
        <a:srgbClr val="DCAFFF"/>
      </a:accent6>
      <a:hlink>
        <a:srgbClr val="A100FF"/>
      </a:hlink>
      <a:folHlink>
        <a:srgbClr val="7500C0"/>
      </a:folHlink>
    </a:clrScheme>
    <a:fontScheme name="Accenture - Graphik">
      <a:majorFont>
        <a:latin typeface="Graphik"/>
        <a:ea typeface=""/>
        <a:cs typeface=""/>
      </a:majorFont>
      <a:minorFont>
        <a:latin typeface="Graph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tIns="91440" bIns="9144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 defTabSz="228600">
          <a:spcAft>
            <a:spcPts val="1200"/>
          </a:spcAft>
          <a:defRPr noProof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cc_InteractiveTemplate_Graphik_100820" id="{2022779D-2A46-7249-85D9-44AFA1F219E2}" vid="{29C3A70C-E764-1D4B-8308-BB3AB6300F3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aea67e-05e8-4a89-b8f1-cb55815d1b4b">
      <Terms xmlns="http://schemas.microsoft.com/office/infopath/2007/PartnerControls"/>
    </lcf76f155ced4ddcb4097134ff3c332f>
    <TaxCatchAll xmlns="d8787fad-3db0-42a7-9adf-f3f75d1db00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0D28183C9AEA478AED11ECD12984DF" ma:contentTypeVersion="18" ma:contentTypeDescription="Create a new document." ma:contentTypeScope="" ma:versionID="ea389c38458536968c7097fa54ce2820">
  <xsd:schema xmlns:xsd="http://www.w3.org/2001/XMLSchema" xmlns:xs="http://www.w3.org/2001/XMLSchema" xmlns:p="http://schemas.microsoft.com/office/2006/metadata/properties" xmlns:ns2="08aea67e-05e8-4a89-b8f1-cb55815d1b4b" xmlns:ns3="d8787fad-3db0-42a7-9adf-f3f75d1db000" targetNamespace="http://schemas.microsoft.com/office/2006/metadata/properties" ma:root="true" ma:fieldsID="32d4a15ed2fe0da4bb2dc10bad303fab" ns2:_="" ns3:_="">
    <xsd:import namespace="08aea67e-05e8-4a89-b8f1-cb55815d1b4b"/>
    <xsd:import namespace="d8787fad-3db0-42a7-9adf-f3f75d1db0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aea67e-05e8-4a89-b8f1-cb55815d1b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d165d17-9b79-46c3-82b9-c927e733c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87fad-3db0-42a7-9adf-f3f75d1db00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71a2707c-da08-4123-b249-780a7b04cc7b}" ma:internalName="TaxCatchAll" ma:showField="CatchAllData" ma:web="d8787fad-3db0-42a7-9adf-f3f75d1db0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B4A981-6399-4A6D-A3B2-DF33C6234A9F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d8787fad-3db0-42a7-9adf-f3f75d1db000"/>
    <ds:schemaRef ds:uri="http://purl.org/dc/elements/1.1/"/>
    <ds:schemaRef ds:uri="http://purl.org/dc/terms/"/>
    <ds:schemaRef ds:uri="http://schemas.microsoft.com/office/infopath/2007/PartnerControls"/>
    <ds:schemaRef ds:uri="08aea67e-05e8-4a89-b8f1-cb55815d1b4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C5C20BB-90D5-4169-BFDA-F970F5679B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9E0EA2-A3B0-4A5A-93F6-F010D0E925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aea67e-05e8-4a89-b8f1-cb55815d1b4b"/>
    <ds:schemaRef ds:uri="d8787fad-3db0-42a7-9adf-f3f75d1db0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9633</TotalTime>
  <Words>4479</Words>
  <Application>Microsoft Office PowerPoint</Application>
  <PresentationFormat>Widescreen</PresentationFormat>
  <Paragraphs>960</Paragraphs>
  <Slides>52</Slides>
  <Notes>52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64" baseType="lpstr">
      <vt:lpstr>Aptos</vt:lpstr>
      <vt:lpstr>Arial</vt:lpstr>
      <vt:lpstr>Courier New</vt:lpstr>
      <vt:lpstr>Graphik</vt:lpstr>
      <vt:lpstr>Graphik (Body)</vt:lpstr>
      <vt:lpstr>GRAPHIK-MEDIUM</vt:lpstr>
      <vt:lpstr>GRAPHIK-SEMIBOLD</vt:lpstr>
      <vt:lpstr>GT Sectra Fine</vt:lpstr>
      <vt:lpstr>System Font</vt:lpstr>
      <vt:lpstr>Wingdings</vt:lpstr>
      <vt:lpstr>Office Theme</vt:lpstr>
      <vt:lpstr>think-cell Slide</vt:lpstr>
      <vt:lpstr>SIMOGE Gestione Presenze</vt:lpstr>
      <vt:lpstr>INDICE</vt:lpstr>
      <vt:lpstr>CATENA DI  VALIDAZIONE</vt:lpstr>
      <vt:lpstr>Presentazione standard di PowerPoint</vt:lpstr>
      <vt:lpstr>Presentazione standard di PowerPoint</vt:lpstr>
      <vt:lpstr>Presentazione standard di PowerPoint</vt:lpstr>
      <vt:lpstr>TIMBRATURA</vt:lpstr>
      <vt:lpstr>Visualizzazione timbrature </vt:lpstr>
      <vt:lpstr>Creazione timbratura </vt:lpstr>
      <vt:lpstr>Validazione timbrature </vt:lpstr>
      <vt:lpstr>Consultazione anomalie </vt:lpstr>
      <vt:lpstr>STRAORDINARI</vt:lpstr>
      <vt:lpstr>Gestione delle Richieste di Straordinari</vt:lpstr>
      <vt:lpstr>Creazione e Aggiornamento delle Richieste di Straordinario</vt:lpstr>
      <vt:lpstr>Validazione delle Richieste di Straordinario</vt:lpstr>
      <vt:lpstr>Firma delle Richieste di Straordinario</vt:lpstr>
      <vt:lpstr>MONTE ORE</vt:lpstr>
      <vt:lpstr>Monte ore: Assenze e Licenze</vt:lpstr>
      <vt:lpstr>Inserimento/Aggiornamento Monte ore</vt:lpstr>
      <vt:lpstr>VARIAZIONI</vt:lpstr>
      <vt:lpstr>Consultazione Variazioni</vt:lpstr>
      <vt:lpstr>Associazione Variazioni </vt:lpstr>
      <vt:lpstr>ASSENZE</vt:lpstr>
      <vt:lpstr>Creazione delle Assenze</vt:lpstr>
      <vt:lpstr>Monitoraggio e Gestione delle Assenze</vt:lpstr>
      <vt:lpstr>Validazione delle Richieste Assenze</vt:lpstr>
      <vt:lpstr>Firma delle Richieste di Assenza</vt:lpstr>
      <vt:lpstr>LICENZE</vt:lpstr>
      <vt:lpstr>Creazione della Licenza </vt:lpstr>
      <vt:lpstr>Monitoraggio e Gestione della Licenza</vt:lpstr>
      <vt:lpstr>Validazione Richieste Licenza</vt:lpstr>
      <vt:lpstr>Firma Richieste Licenza (Licenza di tipo Firma)</vt:lpstr>
      <vt:lpstr>FASCE ORARIE</vt:lpstr>
      <vt:lpstr>Configurazione fasce orarie per Ente</vt:lpstr>
      <vt:lpstr>Configurazione fasce orarie per Ente</vt:lpstr>
      <vt:lpstr>SERVIZI</vt:lpstr>
      <vt:lpstr>Creazione Servizi di Caserma</vt:lpstr>
      <vt:lpstr>Creazione Ordine di Servizio</vt:lpstr>
      <vt:lpstr>Modifica Ordine di Servizio</vt:lpstr>
      <vt:lpstr>Ordine del Giorno</vt:lpstr>
      <vt:lpstr>GESTIONE CFI</vt:lpstr>
      <vt:lpstr>Gestione CFI-Erogazione e Storno</vt:lpstr>
      <vt:lpstr>Consultazione CFI</vt:lpstr>
      <vt:lpstr>STATINO</vt:lpstr>
      <vt:lpstr>Statino –Decretazione Operatore di Segreteria</vt:lpstr>
      <vt:lpstr>Statino –Validazione Firmatario</vt:lpstr>
      <vt:lpstr>Statino –Presa visione Amministrato</vt:lpstr>
      <vt:lpstr>Statino –Gestione anomalia e consolidamento</vt:lpstr>
      <vt:lpstr>RESIDUO</vt:lpstr>
      <vt:lpstr>Consultazione Residuo</vt:lpstr>
      <vt:lpstr>Dettaglio Residuo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Bucciarelli, Edoardo Maria</dc:creator>
  <cp:lastModifiedBy>Morelli, Francesco</cp:lastModifiedBy>
  <cp:revision>1</cp:revision>
  <dcterms:created xsi:type="dcterms:W3CDTF">2025-11-11T08:33:44Z</dcterms:created>
  <dcterms:modified xsi:type="dcterms:W3CDTF">2026-03-25T08:53:27Z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0x010100C30D28183C9AEA478AED11ECD12984DF</vt:lpwstr>
  </property>
  <property fmtid="{D5CDD505-2E9C-101B-9397-08002B2CF9AE}" pid="3" name="MediaServiceImageTags">
    <vt:lpwstr/>
  </property>
</Properties>
</file>